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6"/>
  </p:notesMasterIdLst>
  <p:sldIdLst>
    <p:sldId id="256" r:id="rId2"/>
    <p:sldId id="257" r:id="rId3"/>
    <p:sldId id="258" r:id="rId4"/>
    <p:sldId id="259" r:id="rId5"/>
    <p:sldId id="269" r:id="rId6"/>
    <p:sldId id="260" r:id="rId7"/>
    <p:sldId id="261" r:id="rId8"/>
    <p:sldId id="262" r:id="rId9"/>
    <p:sldId id="270" r:id="rId10"/>
    <p:sldId id="263" r:id="rId11"/>
    <p:sldId id="267" r:id="rId12"/>
    <p:sldId id="266" r:id="rId13"/>
    <p:sldId id="264" r:id="rId14"/>
    <p:sldId id="265" r:id="rId1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728" autoAdjust="0"/>
    <p:restoredTop sz="88366" autoAdjust="0"/>
  </p:normalViewPr>
  <p:slideViewPr>
    <p:cSldViewPr snapToGrid="0">
      <p:cViewPr varScale="1">
        <p:scale>
          <a:sx n="69" d="100"/>
          <a:sy n="69" d="100"/>
        </p:scale>
        <p:origin x="917" y="9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he-IL" sz="3200" dirty="0"/>
              <a:t>נתח שוק לפי שנים</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he-IL"/>
        </a:p>
      </c:txPr>
    </c:title>
    <c:autoTitleDeleted val="0"/>
    <c:plotArea>
      <c:layout/>
      <c:pieChart>
        <c:varyColors val="1"/>
        <c:ser>
          <c:idx val="0"/>
          <c:order val="0"/>
          <c:tx>
            <c:strRef>
              <c:f>גיליון2!$R$11</c:f>
              <c:strCache>
                <c:ptCount val="1"/>
                <c:pt idx="0">
                  <c:v>נתח שוק</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C30-4185-BFF8-5178B04E19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C30-4185-BFF8-5178B04E19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C30-4185-BFF8-5178B04E199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C30-4185-BFF8-5178B04E199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C30-4185-BFF8-5178B04E199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C30-4185-BFF8-5178B04E199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3C30-4185-BFF8-5178B04E199A}"/>
              </c:ext>
            </c:extLst>
          </c:dPt>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mn-lt"/>
                    <a:ea typeface="+mn-ea"/>
                    <a:cs typeface="+mn-cs"/>
                  </a:defRPr>
                </a:pPr>
                <a:endParaRPr lang="he-IL"/>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גיליון2!$R$12:$R$18</c:f>
              <c:numCache>
                <c:formatCode>General</c:formatCode>
                <c:ptCount val="7"/>
                <c:pt idx="0">
                  <c:v>16.7</c:v>
                </c:pt>
                <c:pt idx="1">
                  <c:v>17.2</c:v>
                </c:pt>
                <c:pt idx="2">
                  <c:v>15.6</c:v>
                </c:pt>
                <c:pt idx="3">
                  <c:v>17.5</c:v>
                </c:pt>
                <c:pt idx="4">
                  <c:v>19.399999999999999</c:v>
                </c:pt>
                <c:pt idx="5">
                  <c:v>21.4</c:v>
                </c:pt>
                <c:pt idx="6">
                  <c:v>23.4</c:v>
                </c:pt>
              </c:numCache>
            </c:numRef>
          </c:val>
          <c:extLst>
            <c:ext xmlns:c16="http://schemas.microsoft.com/office/drawing/2014/chart" uri="{C3380CC4-5D6E-409C-BE32-E72D297353CC}">
              <c16:uniqueId val="{0000000E-3C30-4185-BFF8-5178B04E199A}"/>
            </c:ext>
          </c:extLst>
        </c:ser>
        <c:ser>
          <c:idx val="1"/>
          <c:order val="1"/>
          <c:tx>
            <c:strRef>
              <c:f>גיליון2!$S$11</c:f>
              <c:strCache>
                <c:ptCount val="1"/>
                <c:pt idx="0">
                  <c:v>שנה</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0-3C30-4185-BFF8-5178B04E19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2-3C30-4185-BFF8-5178B04E19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14-3C30-4185-BFF8-5178B04E199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16-3C30-4185-BFF8-5178B04E199A}"/>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18-3C30-4185-BFF8-5178B04E199A}"/>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1A-3C30-4185-BFF8-5178B04E199A}"/>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1C-3C30-4185-BFF8-5178B04E199A}"/>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he-IL"/>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גיליון2!$S$12:$S$18</c:f>
              <c:numCache>
                <c:formatCode>General</c:formatCode>
                <c:ptCount val="7"/>
                <c:pt idx="0">
                  <c:v>2024</c:v>
                </c:pt>
                <c:pt idx="1">
                  <c:v>2025</c:v>
                </c:pt>
                <c:pt idx="2">
                  <c:v>2026</c:v>
                </c:pt>
                <c:pt idx="3">
                  <c:v>2027</c:v>
                </c:pt>
                <c:pt idx="4">
                  <c:v>2028</c:v>
                </c:pt>
                <c:pt idx="5">
                  <c:v>2029</c:v>
                </c:pt>
                <c:pt idx="6">
                  <c:v>2030</c:v>
                </c:pt>
              </c:numCache>
            </c:numRef>
          </c:val>
          <c:extLst>
            <c:ext xmlns:c16="http://schemas.microsoft.com/office/drawing/2014/chart" uri="{C3380CC4-5D6E-409C-BE32-E72D297353CC}">
              <c16:uniqueId val="{0000001D-3C30-4185-BFF8-5178B04E199A}"/>
            </c:ext>
          </c:extLst>
        </c:ser>
        <c:dLbls>
          <c:dLblPos val="bestFit"/>
          <c:showLegendKey val="0"/>
          <c:showVal val="1"/>
          <c:showCatName val="0"/>
          <c:showSerName val="0"/>
          <c:showPercent val="0"/>
          <c:showBubbleSize val="0"/>
          <c:showLeaderLines val="1"/>
        </c:dLbls>
        <c:firstSliceAng val="360"/>
      </c:pieChart>
      <c:spPr>
        <a:noFill/>
        <a:ln>
          <a:noFill/>
        </a:ln>
        <a:effectLst/>
      </c:spPr>
    </c:plotArea>
    <c:legend>
      <c:legendPos val="b"/>
      <c:overlay val="0"/>
      <c:spPr>
        <a:noFill/>
        <a:ln>
          <a:noFill/>
        </a:ln>
        <a:effectLst/>
      </c:spPr>
      <c:txPr>
        <a:bodyPr rot="0" spcFirstLastPara="1" vertOverflow="ellipsis" vert="horz" wrap="square" anchor="ctr" anchorCtr="1"/>
        <a:lstStyle/>
        <a:p>
          <a:pPr rtl="0">
            <a:defRPr sz="1800" b="0" i="0" u="none" strike="noStrike" kern="1200" baseline="0">
              <a:solidFill>
                <a:schemeClr val="tx1">
                  <a:lumMod val="65000"/>
                  <a:lumOff val="35000"/>
                </a:schemeClr>
              </a:solidFill>
              <a:latin typeface="+mn-lt"/>
              <a:ea typeface="+mn-ea"/>
              <a:cs typeface="+mn-cs"/>
            </a:defRPr>
          </a:pPr>
          <a:endParaRPr lang="he-I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he-I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69B1B7DB-42A0-421B-A4DE-AE29846AD29F}" type="datetimeFigureOut">
              <a:rPr lang="he-IL" smtClean="0"/>
              <a:t>א'/תשרי/תשפ"ה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D25048AE-0B8D-46C3-8232-088B12716508}" type="slidenum">
              <a:rPr lang="he-IL" smtClean="0"/>
              <a:t>‹#›</a:t>
            </a:fld>
            <a:endParaRPr lang="he-IL"/>
          </a:p>
        </p:txBody>
      </p:sp>
    </p:spTree>
    <p:extLst>
      <p:ext uri="{BB962C8B-B14F-4D97-AF65-F5344CB8AC3E}">
        <p14:creationId xmlns:p14="http://schemas.microsoft.com/office/powerpoint/2010/main" val="2371793674"/>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1" dirty="0"/>
              <a:t>הנהלה בכירה:</a:t>
            </a:r>
            <a:endParaRPr lang="he-IL" dirty="0"/>
          </a:p>
          <a:p>
            <a:pPr>
              <a:buFont typeface="Arial" panose="020B0604020202020204" pitchFamily="34" charset="0"/>
              <a:buChar char="•"/>
            </a:pPr>
            <a:r>
              <a:rPr lang="he-IL" dirty="0"/>
              <a:t>מנכ"ל :אחראי על קביעת אסטרטגיה, </a:t>
            </a:r>
            <a:r>
              <a:rPr lang="he-IL" dirty="0" err="1"/>
              <a:t>חזון</a:t>
            </a:r>
            <a:r>
              <a:rPr lang="he-IL" dirty="0"/>
              <a:t>, ופיקוח על תפקוד החברה.</a:t>
            </a:r>
          </a:p>
          <a:p>
            <a:pPr>
              <a:buFont typeface="Arial" panose="020B0604020202020204" pitchFamily="34" charset="0"/>
              <a:buChar char="•"/>
            </a:pPr>
            <a:r>
              <a:rPr lang="he-IL" dirty="0"/>
              <a:t>סמנכ"ל כספים : מנהל את הפן הפיננסי של החברה, כולל תקציב, השקעות ורווחיות.</a:t>
            </a:r>
          </a:p>
          <a:p>
            <a:pPr>
              <a:buFont typeface="Arial" panose="020B0604020202020204" pitchFamily="34" charset="0"/>
              <a:buChar char="•"/>
            </a:pPr>
            <a:r>
              <a:rPr lang="he-IL" dirty="0"/>
              <a:t>סמנכ"ל טכנולוגיה : מוביל את הפיתוח והחדשנות הטכנולוגית של המוצרים.</a:t>
            </a:r>
          </a:p>
          <a:p>
            <a:pPr>
              <a:buFont typeface="Arial" panose="020B0604020202020204" pitchFamily="34" charset="0"/>
              <a:buChar char="•"/>
            </a:pPr>
            <a:r>
              <a:rPr lang="he-IL" dirty="0"/>
              <a:t>סמנכ"ל תפעול : אחראי על הפעילות היומיומית, כולל ייצור ולוגיסטיקה.</a:t>
            </a:r>
          </a:p>
          <a:p>
            <a:pPr>
              <a:buFont typeface="Arial" panose="020B0604020202020204" pitchFamily="34" charset="0"/>
              <a:buChar char="•"/>
            </a:pPr>
            <a:endParaRPr lang="he-IL" dirty="0"/>
          </a:p>
          <a:p>
            <a:pPr>
              <a:buFont typeface="Arial" panose="020B0604020202020204" pitchFamily="34" charset="0"/>
              <a:buChar char="•"/>
            </a:pPr>
            <a:endParaRPr lang="he-IL" dirty="0"/>
          </a:p>
          <a:p>
            <a:pPr>
              <a:buFont typeface="Arial" panose="020B0604020202020204" pitchFamily="34" charset="0"/>
              <a:buChar char="•"/>
            </a:pPr>
            <a:r>
              <a:rPr lang="he-IL" dirty="0"/>
              <a:t>המבנה הארגוני של החברה שלנו מחולק להנהלה בכירה עם תפקידים ברורים – המנכ"ל אחראי על האסטרטגיה והחזון, סמנכ"ל הכספים על הפן הפיננסי, סמנכ"ל הטכנולוגיה מוביל את החדשנות, וסמנכ"ל התפעול על התפעול השוטף – אבל בסופו של דבר, כולנו עובדים יחד ומקבלים החלטות בצורה משותפת.</a:t>
            </a:r>
          </a:p>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2</a:t>
            </a:fld>
            <a:endParaRPr lang="he-IL"/>
          </a:p>
        </p:txBody>
      </p:sp>
    </p:spTree>
    <p:extLst>
      <p:ext uri="{BB962C8B-B14F-4D97-AF65-F5344CB8AC3E}">
        <p14:creationId xmlns:p14="http://schemas.microsoft.com/office/powerpoint/2010/main" val="111391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11</a:t>
            </a:fld>
            <a:endParaRPr lang="he-IL"/>
          </a:p>
        </p:txBody>
      </p:sp>
    </p:spTree>
    <p:extLst>
      <p:ext uri="{BB962C8B-B14F-4D97-AF65-F5344CB8AC3E}">
        <p14:creationId xmlns:p14="http://schemas.microsoft.com/office/powerpoint/2010/main" val="718746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מחיר המניה  הוא המחיר שבו המניה של החברה נסחרה בסוף היום המסחרי האחרון. זהו הנתון המייצג את ערכה הנוכחי של מניית החברה בשוק. מחיר הסגירה מושפע מגורמים שונים כמו ביצועים עסקיים, תחזיות פיננסיות, ומגמות בשוק.</a:t>
            </a:r>
          </a:p>
          <a:p>
            <a:endParaRPr lang="he-IL" dirty="0"/>
          </a:p>
          <a:p>
            <a:r>
              <a:rPr lang="he-IL" dirty="0"/>
              <a:t>.</a:t>
            </a:r>
          </a:p>
          <a:p>
            <a:r>
              <a:rPr lang="he-IL" dirty="0"/>
              <a:t>שווי השוק הוא הערך הכולל של החברה לפי שוק המניות, והוא מחושב על ידי הכפלת מחיר הסגירה במספר המניות הקיימות של החברה.</a:t>
            </a:r>
            <a:br>
              <a:rPr lang="en-US" dirty="0"/>
            </a:br>
            <a:br>
              <a:rPr lang="en-US" dirty="0"/>
            </a:br>
            <a:br>
              <a:rPr lang="en-US" dirty="0"/>
            </a:br>
            <a:r>
              <a:rPr lang="he-IL" dirty="0"/>
              <a:t>רווחיות, מכירות </a:t>
            </a:r>
            <a:r>
              <a:rPr lang="he-IL" dirty="0" err="1"/>
              <a:t>דבידנדנים</a:t>
            </a:r>
            <a:r>
              <a:rPr lang="he-IL" dirty="0"/>
              <a:t> , קניית מניות</a:t>
            </a:r>
          </a:p>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12</a:t>
            </a:fld>
            <a:endParaRPr lang="he-IL"/>
          </a:p>
        </p:txBody>
      </p:sp>
    </p:spTree>
    <p:extLst>
      <p:ext uri="{BB962C8B-B14F-4D97-AF65-F5344CB8AC3E}">
        <p14:creationId xmlns:p14="http://schemas.microsoft.com/office/powerpoint/2010/main" val="377093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1" dirty="0"/>
              <a:t>פירוש התמונה:</a:t>
            </a:r>
          </a:p>
          <a:p>
            <a:pPr>
              <a:buFont typeface="Arial" panose="020B0604020202020204" pitchFamily="34" charset="0"/>
              <a:buChar char="•"/>
            </a:pPr>
            <a:r>
              <a:rPr lang="he-IL" b="1" dirty="0"/>
              <a:t>עץ עם שורשים עמוקים</a:t>
            </a:r>
            <a:r>
              <a:rPr lang="he-IL" dirty="0"/>
              <a:t>: מסמל את היציבות והמסורת, כאשר השורשים מייצגים ערכים ומוסדות שהוכיחו את עצמם לאורך זמן.</a:t>
            </a:r>
          </a:p>
          <a:p>
            <a:pPr>
              <a:buFont typeface="Arial" panose="020B0604020202020204" pitchFamily="34" charset="0"/>
              <a:buChar char="•"/>
            </a:pPr>
            <a:r>
              <a:rPr lang="he-IL" b="1" dirty="0"/>
              <a:t>נוף משתנה</a:t>
            </a:r>
            <a:r>
              <a:rPr lang="he-IL" dirty="0"/>
              <a:t>: מייצג את השינויים המהירים בטכנולוגיה ובחברה, אשר השמרנות מתנגדת להם.</a:t>
            </a:r>
          </a:p>
          <a:p>
            <a:pPr>
              <a:buFont typeface="Arial" panose="020B0604020202020204" pitchFamily="34" charset="0"/>
              <a:buChar char="•"/>
            </a:pPr>
            <a:r>
              <a:rPr lang="he-IL" b="1" dirty="0"/>
              <a:t>אור רך שמסנן בין העלים</a:t>
            </a:r>
            <a:r>
              <a:rPr lang="he-IL" dirty="0"/>
              <a:t>: משדר תחושה של תקווה והמשכיות, מדגיש את החשיבות של שמירה על ערכים קיימים.</a:t>
            </a:r>
          </a:p>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13</a:t>
            </a:fld>
            <a:endParaRPr lang="he-IL"/>
          </a:p>
        </p:txBody>
      </p:sp>
    </p:spTree>
    <p:extLst>
      <p:ext uri="{BB962C8B-B14F-4D97-AF65-F5344CB8AC3E}">
        <p14:creationId xmlns:p14="http://schemas.microsoft.com/office/powerpoint/2010/main" val="2993348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14</a:t>
            </a:fld>
            <a:endParaRPr lang="he-IL"/>
          </a:p>
        </p:txBody>
      </p:sp>
    </p:spTree>
    <p:extLst>
      <p:ext uri="{BB962C8B-B14F-4D97-AF65-F5344CB8AC3E}">
        <p14:creationId xmlns:p14="http://schemas.microsoft.com/office/powerpoint/2010/main" val="2312766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3</a:t>
            </a:fld>
            <a:endParaRPr lang="he-IL"/>
          </a:p>
        </p:txBody>
      </p:sp>
    </p:spTree>
    <p:extLst>
      <p:ext uri="{BB962C8B-B14F-4D97-AF65-F5344CB8AC3E}">
        <p14:creationId xmlns:p14="http://schemas.microsoft.com/office/powerpoint/2010/main" val="321006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4</a:t>
            </a:fld>
            <a:endParaRPr lang="he-IL"/>
          </a:p>
        </p:txBody>
      </p:sp>
    </p:spTree>
    <p:extLst>
      <p:ext uri="{BB962C8B-B14F-4D97-AF65-F5344CB8AC3E}">
        <p14:creationId xmlns:p14="http://schemas.microsoft.com/office/powerpoint/2010/main" val="924528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"לאורך השנים במשחק </a:t>
            </a:r>
            <a:r>
              <a:rPr lang="en-US" dirty="0" err="1"/>
              <a:t>Capsim</a:t>
            </a:r>
            <a:r>
              <a:rPr lang="en-US" dirty="0"/>
              <a:t>, </a:t>
            </a:r>
            <a:r>
              <a:rPr lang="he-IL" dirty="0"/>
              <a:t>השקענו בשלושה תחומים מרכזיים שהיו אבני היסוד של ההצלחה שלנו לאורך זמן. </a:t>
            </a:r>
          </a:p>
          <a:p>
            <a:endParaRPr lang="he-IL" dirty="0"/>
          </a:p>
          <a:p>
            <a:r>
              <a:rPr lang="he-IL" dirty="0"/>
              <a:t>הראשון היה ייצור. הבנו שהשקעה בהכשרת העובדים היא מפתח לשיפור היעילות והאיכות של תהליכי הייצור. ככל שהעובדים היו מיומנים יותר, הצלחנו לצמצם את הפחת על המוצרים</a:t>
            </a:r>
          </a:p>
          <a:p>
            <a:endParaRPr lang="he-IL" dirty="0"/>
          </a:p>
          <a:p>
            <a:r>
              <a:rPr lang="he-IL" dirty="0"/>
              <a:t>בנוסף, השקענו רבות בגיוס ושימור מדענים. כדי להוביל בחדשנות ולהציע מוצרים פורצי דרך, הבנו שעלינו לגייס את מיטב המדענים  ולדאוג לשמר אותם בחברה. ולכן השקעה זו תרמה ישירות לשיפור המוצרים על ידי הוצאה מוקדמת יותר של המוצרים לשוק</a:t>
            </a:r>
          </a:p>
          <a:p>
            <a:endParaRPr lang="he-IL" dirty="0"/>
          </a:p>
          <a:p>
            <a:r>
              <a:rPr lang="he-IL" dirty="0"/>
              <a:t>התחום השלישי היה מכירות .ידענו שהמוצרים הטובים ביותר לא ימכרו את עצמם, ולכן היה חשוב לנו להשקיע בצוותי המכירות. מה שתרם לגידול בהכנסות ולחיזוק המעמד שלנו בשוק.</a:t>
            </a:r>
          </a:p>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5</a:t>
            </a:fld>
            <a:endParaRPr lang="he-IL"/>
          </a:p>
        </p:txBody>
      </p:sp>
    </p:spTree>
    <p:extLst>
      <p:ext uri="{BB962C8B-B14F-4D97-AF65-F5344CB8AC3E}">
        <p14:creationId xmlns:p14="http://schemas.microsoft.com/office/powerpoint/2010/main" val="3375453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6</a:t>
            </a:fld>
            <a:endParaRPr lang="he-IL"/>
          </a:p>
        </p:txBody>
      </p:sp>
    </p:spTree>
    <p:extLst>
      <p:ext uri="{BB962C8B-B14F-4D97-AF65-F5344CB8AC3E}">
        <p14:creationId xmlns:p14="http://schemas.microsoft.com/office/powerpoint/2010/main" val="1719553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7</a:t>
            </a:fld>
            <a:endParaRPr lang="he-IL"/>
          </a:p>
        </p:txBody>
      </p:sp>
    </p:spTree>
    <p:extLst>
      <p:ext uri="{BB962C8B-B14F-4D97-AF65-F5344CB8AC3E}">
        <p14:creationId xmlns:p14="http://schemas.microsoft.com/office/powerpoint/2010/main" val="348561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במשחק הנתון (שולי תרומה) מתייחס להפרש בין ההכנסות ממכירת מוצר לבין העלויות המשתנות הקשורות לייצורו (כגון עלויות ייצור ישירות וחומרי גלם). כלומר, זהו הסכום שנשאר מכל מכירה כדי לכסות את העלויות הקבועות של החברה, ולאחר מכן לתרום לרווח הנקי.</a:t>
            </a:r>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8</a:t>
            </a:fld>
            <a:endParaRPr lang="he-IL"/>
          </a:p>
        </p:txBody>
      </p:sp>
    </p:spTree>
    <p:extLst>
      <p:ext uri="{BB962C8B-B14F-4D97-AF65-F5344CB8AC3E}">
        <p14:creationId xmlns:p14="http://schemas.microsoft.com/office/powerpoint/2010/main" val="1143962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9</a:t>
            </a:fld>
            <a:endParaRPr lang="he-IL"/>
          </a:p>
        </p:txBody>
      </p:sp>
    </p:spTree>
    <p:extLst>
      <p:ext uri="{BB962C8B-B14F-4D97-AF65-F5344CB8AC3E}">
        <p14:creationId xmlns:p14="http://schemas.microsoft.com/office/powerpoint/2010/main" val="2272864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25048AE-0B8D-46C3-8232-088B12716508}" type="slidenum">
              <a:rPr lang="he-IL" smtClean="0"/>
              <a:t>10</a:t>
            </a:fld>
            <a:endParaRPr lang="he-IL"/>
          </a:p>
        </p:txBody>
      </p:sp>
    </p:spTree>
    <p:extLst>
      <p:ext uri="{BB962C8B-B14F-4D97-AF65-F5344CB8AC3E}">
        <p14:creationId xmlns:p14="http://schemas.microsoft.com/office/powerpoint/2010/main" val="621956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A023BF-F2E1-3BE0-3FDB-53DFBD642659}"/>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95A85DF2-6268-606F-62CF-40EDB97F50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168D757-DA8E-0533-6689-E8B59D6E4DB4}"/>
              </a:ext>
            </a:extLst>
          </p:cNvPr>
          <p:cNvSpPr>
            <a:spLocks noGrp="1"/>
          </p:cNvSpPr>
          <p:nvPr>
            <p:ph type="dt" sz="half" idx="10"/>
          </p:nvPr>
        </p:nvSpPr>
        <p:spPr/>
        <p:txBody>
          <a:bodyPr/>
          <a:lstStyle/>
          <a:p>
            <a:fld id="{EF71F902-0424-4DAC-A6E4-4B42E0F954CA}" type="datetime8">
              <a:rPr lang="he-IL" smtClean="0"/>
              <a:t>03 אוקטובר 24</a:t>
            </a:fld>
            <a:endParaRPr lang="he-IL"/>
          </a:p>
        </p:txBody>
      </p:sp>
      <p:sp>
        <p:nvSpPr>
          <p:cNvPr id="5" name="מציין מיקום של כותרת תחתונה 4">
            <a:extLst>
              <a:ext uri="{FF2B5EF4-FFF2-40B4-BE49-F238E27FC236}">
                <a16:creationId xmlns:a16="http://schemas.microsoft.com/office/drawing/2014/main" id="{89897744-244B-8690-EC0D-074BC3C9C7E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E693E38-5812-58E3-BEFD-6D053DD8687D}"/>
              </a:ext>
            </a:extLst>
          </p:cNvPr>
          <p:cNvSpPr>
            <a:spLocks noGrp="1"/>
          </p:cNvSpPr>
          <p:nvPr>
            <p:ph type="sldNum" sz="quarter" idx="12"/>
          </p:nvPr>
        </p:nvSpPr>
        <p:spPr/>
        <p:txBody>
          <a:bodyPr/>
          <a:lstStyle/>
          <a:p>
            <a:fld id="{8B4CEA8B-05BB-49EF-A9D8-62FE5ED6402D}" type="slidenum">
              <a:rPr lang="he-IL" smtClean="0"/>
              <a:t>‹#›</a:t>
            </a:fld>
            <a:endParaRPr lang="he-IL"/>
          </a:p>
        </p:txBody>
      </p:sp>
    </p:spTree>
    <p:extLst>
      <p:ext uri="{BB962C8B-B14F-4D97-AF65-F5344CB8AC3E}">
        <p14:creationId xmlns:p14="http://schemas.microsoft.com/office/powerpoint/2010/main" val="2809891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439F6A-D688-D512-2A04-908AAA5531A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57E1F21D-2CAD-F735-8D63-01D7940C79D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03C2897-1DA1-1DF5-E228-4089FC2CDEC0}"/>
              </a:ext>
            </a:extLst>
          </p:cNvPr>
          <p:cNvSpPr>
            <a:spLocks noGrp="1"/>
          </p:cNvSpPr>
          <p:nvPr>
            <p:ph type="dt" sz="half" idx="10"/>
          </p:nvPr>
        </p:nvSpPr>
        <p:spPr/>
        <p:txBody>
          <a:bodyPr/>
          <a:lstStyle/>
          <a:p>
            <a:fld id="{D74FED53-AE1B-45CE-9182-920F51E3DE0C}" type="datetime8">
              <a:rPr lang="he-IL" smtClean="0"/>
              <a:t>03 אוקטובר 24</a:t>
            </a:fld>
            <a:endParaRPr lang="he-IL"/>
          </a:p>
        </p:txBody>
      </p:sp>
      <p:sp>
        <p:nvSpPr>
          <p:cNvPr id="5" name="מציין מיקום של כותרת תחתונה 4">
            <a:extLst>
              <a:ext uri="{FF2B5EF4-FFF2-40B4-BE49-F238E27FC236}">
                <a16:creationId xmlns:a16="http://schemas.microsoft.com/office/drawing/2014/main" id="{5FD073D4-EC3E-FA5F-4BF2-99079755BFB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42AA026-C0D2-2692-C51B-CE88E2E30F74}"/>
              </a:ext>
            </a:extLst>
          </p:cNvPr>
          <p:cNvSpPr>
            <a:spLocks noGrp="1"/>
          </p:cNvSpPr>
          <p:nvPr>
            <p:ph type="sldNum" sz="quarter" idx="12"/>
          </p:nvPr>
        </p:nvSpPr>
        <p:spPr/>
        <p:txBody>
          <a:bodyPr/>
          <a:lstStyle/>
          <a:p>
            <a:fld id="{8B4CEA8B-05BB-49EF-A9D8-62FE5ED6402D}" type="slidenum">
              <a:rPr lang="he-IL" smtClean="0"/>
              <a:t>‹#›</a:t>
            </a:fld>
            <a:endParaRPr lang="he-IL"/>
          </a:p>
        </p:txBody>
      </p:sp>
    </p:spTree>
    <p:extLst>
      <p:ext uri="{BB962C8B-B14F-4D97-AF65-F5344CB8AC3E}">
        <p14:creationId xmlns:p14="http://schemas.microsoft.com/office/powerpoint/2010/main" val="58269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3B692518-14E7-94B2-F61A-682189DCAC6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FF67988-B232-290B-F3D3-032D616117C4}"/>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D5711F9-DB93-F618-B609-93F164606C70}"/>
              </a:ext>
            </a:extLst>
          </p:cNvPr>
          <p:cNvSpPr>
            <a:spLocks noGrp="1"/>
          </p:cNvSpPr>
          <p:nvPr>
            <p:ph type="dt" sz="half" idx="10"/>
          </p:nvPr>
        </p:nvSpPr>
        <p:spPr/>
        <p:txBody>
          <a:bodyPr/>
          <a:lstStyle/>
          <a:p>
            <a:fld id="{7B5F5700-0643-43CE-952D-88AF7C8F0AAF}" type="datetime8">
              <a:rPr lang="he-IL" smtClean="0"/>
              <a:t>03 אוקטובר 24</a:t>
            </a:fld>
            <a:endParaRPr lang="he-IL"/>
          </a:p>
        </p:txBody>
      </p:sp>
      <p:sp>
        <p:nvSpPr>
          <p:cNvPr id="5" name="מציין מיקום של כותרת תחתונה 4">
            <a:extLst>
              <a:ext uri="{FF2B5EF4-FFF2-40B4-BE49-F238E27FC236}">
                <a16:creationId xmlns:a16="http://schemas.microsoft.com/office/drawing/2014/main" id="{38C5B843-AF34-3AD7-81C5-983EA954F7A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70E4D584-80C5-F213-B291-7CA9C8D2BC02}"/>
              </a:ext>
            </a:extLst>
          </p:cNvPr>
          <p:cNvSpPr>
            <a:spLocks noGrp="1"/>
          </p:cNvSpPr>
          <p:nvPr>
            <p:ph type="sldNum" sz="quarter" idx="12"/>
          </p:nvPr>
        </p:nvSpPr>
        <p:spPr/>
        <p:txBody>
          <a:bodyPr/>
          <a:lstStyle/>
          <a:p>
            <a:fld id="{8B4CEA8B-05BB-49EF-A9D8-62FE5ED6402D}" type="slidenum">
              <a:rPr lang="he-IL" smtClean="0"/>
              <a:t>‹#›</a:t>
            </a:fld>
            <a:endParaRPr lang="he-IL"/>
          </a:p>
        </p:txBody>
      </p:sp>
    </p:spTree>
    <p:extLst>
      <p:ext uri="{BB962C8B-B14F-4D97-AF65-F5344CB8AC3E}">
        <p14:creationId xmlns:p14="http://schemas.microsoft.com/office/powerpoint/2010/main" val="3336014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0679ADE-BE5E-0EBC-0296-EEF1266024D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8D2B2F5-2E4E-7198-A9CC-7F1EA78C5983}"/>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8FDA095-ADB2-F317-24FC-EB6C9FA75BA0}"/>
              </a:ext>
            </a:extLst>
          </p:cNvPr>
          <p:cNvSpPr>
            <a:spLocks noGrp="1"/>
          </p:cNvSpPr>
          <p:nvPr>
            <p:ph type="dt" sz="half" idx="10"/>
          </p:nvPr>
        </p:nvSpPr>
        <p:spPr/>
        <p:txBody>
          <a:bodyPr/>
          <a:lstStyle/>
          <a:p>
            <a:fld id="{F4EA1046-C1AE-420D-BFD2-AC4B5F5C6DE3}" type="datetime8">
              <a:rPr lang="he-IL" smtClean="0"/>
              <a:t>03 אוקטובר 24</a:t>
            </a:fld>
            <a:endParaRPr lang="he-IL"/>
          </a:p>
        </p:txBody>
      </p:sp>
      <p:sp>
        <p:nvSpPr>
          <p:cNvPr id="5" name="מציין מיקום של כותרת תחתונה 4">
            <a:extLst>
              <a:ext uri="{FF2B5EF4-FFF2-40B4-BE49-F238E27FC236}">
                <a16:creationId xmlns:a16="http://schemas.microsoft.com/office/drawing/2014/main" id="{BF5C5425-D493-121D-73D5-DF473D4D46E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EBD7E67-C53E-ABCA-49AA-04533ACC9F20}"/>
              </a:ext>
            </a:extLst>
          </p:cNvPr>
          <p:cNvSpPr>
            <a:spLocks noGrp="1"/>
          </p:cNvSpPr>
          <p:nvPr>
            <p:ph type="sldNum" sz="quarter" idx="12"/>
          </p:nvPr>
        </p:nvSpPr>
        <p:spPr/>
        <p:txBody>
          <a:bodyPr/>
          <a:lstStyle/>
          <a:p>
            <a:fld id="{8B4CEA8B-05BB-49EF-A9D8-62FE5ED6402D}" type="slidenum">
              <a:rPr lang="he-IL" smtClean="0"/>
              <a:t>‹#›</a:t>
            </a:fld>
            <a:endParaRPr lang="he-IL"/>
          </a:p>
        </p:txBody>
      </p:sp>
    </p:spTree>
    <p:extLst>
      <p:ext uri="{BB962C8B-B14F-4D97-AF65-F5344CB8AC3E}">
        <p14:creationId xmlns:p14="http://schemas.microsoft.com/office/powerpoint/2010/main" val="312299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9E1626-EC26-E7DB-2F64-C1C1BAE7B462}"/>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FAF1722-68B9-4FA1-FB9E-91C609179F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9B09EC63-D1A0-52CA-9FE3-330215F5CC27}"/>
              </a:ext>
            </a:extLst>
          </p:cNvPr>
          <p:cNvSpPr>
            <a:spLocks noGrp="1"/>
          </p:cNvSpPr>
          <p:nvPr>
            <p:ph type="dt" sz="half" idx="10"/>
          </p:nvPr>
        </p:nvSpPr>
        <p:spPr/>
        <p:txBody>
          <a:bodyPr/>
          <a:lstStyle/>
          <a:p>
            <a:fld id="{4C136937-24C3-4A3A-BE55-A7D47D287437}" type="datetime8">
              <a:rPr lang="he-IL" smtClean="0"/>
              <a:t>03 אוקטובר 24</a:t>
            </a:fld>
            <a:endParaRPr lang="he-IL"/>
          </a:p>
        </p:txBody>
      </p:sp>
      <p:sp>
        <p:nvSpPr>
          <p:cNvPr id="5" name="מציין מיקום של כותרת תחתונה 4">
            <a:extLst>
              <a:ext uri="{FF2B5EF4-FFF2-40B4-BE49-F238E27FC236}">
                <a16:creationId xmlns:a16="http://schemas.microsoft.com/office/drawing/2014/main" id="{D9E3BD2E-A0BA-F3FD-CD77-2885E00FFC2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67F6608-08A3-4D01-90B7-4DA63B55A754}"/>
              </a:ext>
            </a:extLst>
          </p:cNvPr>
          <p:cNvSpPr>
            <a:spLocks noGrp="1"/>
          </p:cNvSpPr>
          <p:nvPr>
            <p:ph type="sldNum" sz="quarter" idx="12"/>
          </p:nvPr>
        </p:nvSpPr>
        <p:spPr/>
        <p:txBody>
          <a:bodyPr/>
          <a:lstStyle/>
          <a:p>
            <a:fld id="{8B4CEA8B-05BB-49EF-A9D8-62FE5ED6402D}" type="slidenum">
              <a:rPr lang="he-IL" smtClean="0"/>
              <a:t>‹#›</a:t>
            </a:fld>
            <a:endParaRPr lang="he-IL"/>
          </a:p>
        </p:txBody>
      </p:sp>
    </p:spTree>
    <p:extLst>
      <p:ext uri="{BB962C8B-B14F-4D97-AF65-F5344CB8AC3E}">
        <p14:creationId xmlns:p14="http://schemas.microsoft.com/office/powerpoint/2010/main" val="612902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9AC4BA1-7A5E-59AA-9FEE-43999B46FCD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1553360-91C1-8DA9-4059-D7D960DDA78E}"/>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7B721F2F-8659-579F-622D-1A471ADAB743}"/>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CB0C0151-6D00-8620-D886-58740C692B09}"/>
              </a:ext>
            </a:extLst>
          </p:cNvPr>
          <p:cNvSpPr>
            <a:spLocks noGrp="1"/>
          </p:cNvSpPr>
          <p:nvPr>
            <p:ph type="dt" sz="half" idx="10"/>
          </p:nvPr>
        </p:nvSpPr>
        <p:spPr/>
        <p:txBody>
          <a:bodyPr/>
          <a:lstStyle/>
          <a:p>
            <a:fld id="{8769275F-5C4B-4624-89D1-5D9F4574DB50}" type="datetime8">
              <a:rPr lang="he-IL" smtClean="0"/>
              <a:t>03 אוקטובר 24</a:t>
            </a:fld>
            <a:endParaRPr lang="he-IL"/>
          </a:p>
        </p:txBody>
      </p:sp>
      <p:sp>
        <p:nvSpPr>
          <p:cNvPr id="6" name="מציין מיקום של כותרת תחתונה 5">
            <a:extLst>
              <a:ext uri="{FF2B5EF4-FFF2-40B4-BE49-F238E27FC236}">
                <a16:creationId xmlns:a16="http://schemas.microsoft.com/office/drawing/2014/main" id="{10502FD0-6652-5065-1AA2-7446B2D9ABE2}"/>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9F5FC181-573D-D4B8-605E-54D990AFC9D0}"/>
              </a:ext>
            </a:extLst>
          </p:cNvPr>
          <p:cNvSpPr>
            <a:spLocks noGrp="1"/>
          </p:cNvSpPr>
          <p:nvPr>
            <p:ph type="sldNum" sz="quarter" idx="12"/>
          </p:nvPr>
        </p:nvSpPr>
        <p:spPr/>
        <p:txBody>
          <a:bodyPr/>
          <a:lstStyle/>
          <a:p>
            <a:fld id="{8B4CEA8B-05BB-49EF-A9D8-62FE5ED6402D}" type="slidenum">
              <a:rPr lang="he-IL" smtClean="0"/>
              <a:t>‹#›</a:t>
            </a:fld>
            <a:endParaRPr lang="he-IL"/>
          </a:p>
        </p:txBody>
      </p:sp>
    </p:spTree>
    <p:extLst>
      <p:ext uri="{BB962C8B-B14F-4D97-AF65-F5344CB8AC3E}">
        <p14:creationId xmlns:p14="http://schemas.microsoft.com/office/powerpoint/2010/main" val="1130168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3882B2-9716-1923-220D-E9E28B1CA649}"/>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73AC294E-5F98-943B-40B9-69246EF777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3B20D917-83DC-2CA5-F8C4-037C71528973}"/>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D92E1DCD-F4AB-FE35-BA64-44729E9AB7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A3143D64-A9D5-78DA-BD2F-72FDD8FF310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2CDD2220-9613-A870-0724-46DBEEC2E36A}"/>
              </a:ext>
            </a:extLst>
          </p:cNvPr>
          <p:cNvSpPr>
            <a:spLocks noGrp="1"/>
          </p:cNvSpPr>
          <p:nvPr>
            <p:ph type="dt" sz="half" idx="10"/>
          </p:nvPr>
        </p:nvSpPr>
        <p:spPr/>
        <p:txBody>
          <a:bodyPr/>
          <a:lstStyle/>
          <a:p>
            <a:fld id="{C769D12E-7180-45F8-86EE-61B1A16EA3C7}" type="datetime8">
              <a:rPr lang="he-IL" smtClean="0"/>
              <a:t>03 אוקטובר 24</a:t>
            </a:fld>
            <a:endParaRPr lang="he-IL"/>
          </a:p>
        </p:txBody>
      </p:sp>
      <p:sp>
        <p:nvSpPr>
          <p:cNvPr id="8" name="מציין מיקום של כותרת תחתונה 7">
            <a:extLst>
              <a:ext uri="{FF2B5EF4-FFF2-40B4-BE49-F238E27FC236}">
                <a16:creationId xmlns:a16="http://schemas.microsoft.com/office/drawing/2014/main" id="{E43C2478-E092-F632-87B1-89AE4B8B66D1}"/>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850A7A5-D3E9-BB9A-A31C-080B99F59C9F}"/>
              </a:ext>
            </a:extLst>
          </p:cNvPr>
          <p:cNvSpPr>
            <a:spLocks noGrp="1"/>
          </p:cNvSpPr>
          <p:nvPr>
            <p:ph type="sldNum" sz="quarter" idx="12"/>
          </p:nvPr>
        </p:nvSpPr>
        <p:spPr/>
        <p:txBody>
          <a:bodyPr/>
          <a:lstStyle/>
          <a:p>
            <a:fld id="{8B4CEA8B-05BB-49EF-A9D8-62FE5ED6402D}" type="slidenum">
              <a:rPr lang="he-IL" smtClean="0"/>
              <a:t>‹#›</a:t>
            </a:fld>
            <a:endParaRPr lang="he-IL"/>
          </a:p>
        </p:txBody>
      </p:sp>
    </p:spTree>
    <p:extLst>
      <p:ext uri="{BB962C8B-B14F-4D97-AF65-F5344CB8AC3E}">
        <p14:creationId xmlns:p14="http://schemas.microsoft.com/office/powerpoint/2010/main" val="232801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8E444F-A1B1-2B03-6EA4-55897207A17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3FD8048-A6CD-7104-02C6-60020AFFE2B8}"/>
              </a:ext>
            </a:extLst>
          </p:cNvPr>
          <p:cNvSpPr>
            <a:spLocks noGrp="1"/>
          </p:cNvSpPr>
          <p:nvPr>
            <p:ph type="dt" sz="half" idx="10"/>
          </p:nvPr>
        </p:nvSpPr>
        <p:spPr/>
        <p:txBody>
          <a:bodyPr/>
          <a:lstStyle/>
          <a:p>
            <a:fld id="{75A82E16-8862-40BA-9FC0-FD08EA47871E}" type="datetime8">
              <a:rPr lang="he-IL" smtClean="0"/>
              <a:t>03 אוקטובר 24</a:t>
            </a:fld>
            <a:endParaRPr lang="he-IL"/>
          </a:p>
        </p:txBody>
      </p:sp>
      <p:sp>
        <p:nvSpPr>
          <p:cNvPr id="4" name="מציין מיקום של כותרת תחתונה 3">
            <a:extLst>
              <a:ext uri="{FF2B5EF4-FFF2-40B4-BE49-F238E27FC236}">
                <a16:creationId xmlns:a16="http://schemas.microsoft.com/office/drawing/2014/main" id="{C70B01D5-961D-5FB1-C41B-F646D82F1133}"/>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B0B7590E-3DCA-3EFD-D081-F409CE1D346E}"/>
              </a:ext>
            </a:extLst>
          </p:cNvPr>
          <p:cNvSpPr>
            <a:spLocks noGrp="1"/>
          </p:cNvSpPr>
          <p:nvPr>
            <p:ph type="sldNum" sz="quarter" idx="12"/>
          </p:nvPr>
        </p:nvSpPr>
        <p:spPr/>
        <p:txBody>
          <a:bodyPr/>
          <a:lstStyle/>
          <a:p>
            <a:fld id="{8B4CEA8B-05BB-49EF-A9D8-62FE5ED6402D}" type="slidenum">
              <a:rPr lang="he-IL" smtClean="0"/>
              <a:t>‹#›</a:t>
            </a:fld>
            <a:endParaRPr lang="he-IL"/>
          </a:p>
        </p:txBody>
      </p:sp>
    </p:spTree>
    <p:extLst>
      <p:ext uri="{BB962C8B-B14F-4D97-AF65-F5344CB8AC3E}">
        <p14:creationId xmlns:p14="http://schemas.microsoft.com/office/powerpoint/2010/main" val="1682437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D9F20A55-09D5-261C-C200-0797C75E7D02}"/>
              </a:ext>
            </a:extLst>
          </p:cNvPr>
          <p:cNvSpPr>
            <a:spLocks noGrp="1"/>
          </p:cNvSpPr>
          <p:nvPr>
            <p:ph type="dt" sz="half" idx="10"/>
          </p:nvPr>
        </p:nvSpPr>
        <p:spPr/>
        <p:txBody>
          <a:bodyPr/>
          <a:lstStyle/>
          <a:p>
            <a:fld id="{68531633-80AC-4428-BA21-5E26EAC4B906}" type="datetime8">
              <a:rPr lang="he-IL" smtClean="0"/>
              <a:t>03 אוקטובר 24</a:t>
            </a:fld>
            <a:endParaRPr lang="he-IL"/>
          </a:p>
        </p:txBody>
      </p:sp>
      <p:sp>
        <p:nvSpPr>
          <p:cNvPr id="3" name="מציין מיקום של כותרת תחתונה 2">
            <a:extLst>
              <a:ext uri="{FF2B5EF4-FFF2-40B4-BE49-F238E27FC236}">
                <a16:creationId xmlns:a16="http://schemas.microsoft.com/office/drawing/2014/main" id="{F803F563-146D-58D7-F06A-4DC59B8A610F}"/>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02172059-7C33-D767-45FE-40789903BB1A}"/>
              </a:ext>
            </a:extLst>
          </p:cNvPr>
          <p:cNvSpPr>
            <a:spLocks noGrp="1"/>
          </p:cNvSpPr>
          <p:nvPr>
            <p:ph type="sldNum" sz="quarter" idx="12"/>
          </p:nvPr>
        </p:nvSpPr>
        <p:spPr/>
        <p:txBody>
          <a:bodyPr/>
          <a:lstStyle/>
          <a:p>
            <a:fld id="{8B4CEA8B-05BB-49EF-A9D8-62FE5ED6402D}" type="slidenum">
              <a:rPr lang="he-IL" smtClean="0"/>
              <a:t>‹#›</a:t>
            </a:fld>
            <a:endParaRPr lang="he-IL"/>
          </a:p>
        </p:txBody>
      </p:sp>
    </p:spTree>
    <p:extLst>
      <p:ext uri="{BB962C8B-B14F-4D97-AF65-F5344CB8AC3E}">
        <p14:creationId xmlns:p14="http://schemas.microsoft.com/office/powerpoint/2010/main" val="1436779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A0FE5F-FA8E-140D-BD2F-E74E154CD64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CA059F25-0FCB-B925-69F9-A73A5AA4DA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AA3BFD95-F378-17D1-69C2-366F53AD64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CF2EC36-9201-F20D-88F3-A7F902EC2CA2}"/>
              </a:ext>
            </a:extLst>
          </p:cNvPr>
          <p:cNvSpPr>
            <a:spLocks noGrp="1"/>
          </p:cNvSpPr>
          <p:nvPr>
            <p:ph type="dt" sz="half" idx="10"/>
          </p:nvPr>
        </p:nvSpPr>
        <p:spPr/>
        <p:txBody>
          <a:bodyPr/>
          <a:lstStyle/>
          <a:p>
            <a:fld id="{95E38D46-5F3C-487D-9DC8-D429AFBA28EF}" type="datetime8">
              <a:rPr lang="he-IL" smtClean="0"/>
              <a:t>03 אוקטובר 24</a:t>
            </a:fld>
            <a:endParaRPr lang="he-IL"/>
          </a:p>
        </p:txBody>
      </p:sp>
      <p:sp>
        <p:nvSpPr>
          <p:cNvPr id="6" name="מציין מיקום של כותרת תחתונה 5">
            <a:extLst>
              <a:ext uri="{FF2B5EF4-FFF2-40B4-BE49-F238E27FC236}">
                <a16:creationId xmlns:a16="http://schemas.microsoft.com/office/drawing/2014/main" id="{A325BB85-7BD0-9F84-D7BE-24504964E33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BC002F0-2A37-8E23-1D62-10AD607C4523}"/>
              </a:ext>
            </a:extLst>
          </p:cNvPr>
          <p:cNvSpPr>
            <a:spLocks noGrp="1"/>
          </p:cNvSpPr>
          <p:nvPr>
            <p:ph type="sldNum" sz="quarter" idx="12"/>
          </p:nvPr>
        </p:nvSpPr>
        <p:spPr/>
        <p:txBody>
          <a:bodyPr/>
          <a:lstStyle/>
          <a:p>
            <a:fld id="{8B4CEA8B-05BB-49EF-A9D8-62FE5ED6402D}" type="slidenum">
              <a:rPr lang="he-IL" smtClean="0"/>
              <a:t>‹#›</a:t>
            </a:fld>
            <a:endParaRPr lang="he-IL"/>
          </a:p>
        </p:txBody>
      </p:sp>
    </p:spTree>
    <p:extLst>
      <p:ext uri="{BB962C8B-B14F-4D97-AF65-F5344CB8AC3E}">
        <p14:creationId xmlns:p14="http://schemas.microsoft.com/office/powerpoint/2010/main" val="2217439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4CD21E8-CBEF-7291-FC89-75E546E3209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57254B74-9B00-30E0-630A-3788D92F08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399BE550-27C9-5B1E-1D1C-D8E95C99D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15BFAD6-58AF-613A-34FF-9268ADCBC7D0}"/>
              </a:ext>
            </a:extLst>
          </p:cNvPr>
          <p:cNvSpPr>
            <a:spLocks noGrp="1"/>
          </p:cNvSpPr>
          <p:nvPr>
            <p:ph type="dt" sz="half" idx="10"/>
          </p:nvPr>
        </p:nvSpPr>
        <p:spPr/>
        <p:txBody>
          <a:bodyPr/>
          <a:lstStyle/>
          <a:p>
            <a:fld id="{44F69C58-3437-486F-9911-D4FBEC6B8772}" type="datetime8">
              <a:rPr lang="he-IL" smtClean="0"/>
              <a:t>03 אוקטובר 24</a:t>
            </a:fld>
            <a:endParaRPr lang="he-IL"/>
          </a:p>
        </p:txBody>
      </p:sp>
      <p:sp>
        <p:nvSpPr>
          <p:cNvPr id="6" name="מציין מיקום של כותרת תחתונה 5">
            <a:extLst>
              <a:ext uri="{FF2B5EF4-FFF2-40B4-BE49-F238E27FC236}">
                <a16:creationId xmlns:a16="http://schemas.microsoft.com/office/drawing/2014/main" id="{3C8A1B62-F3D1-6AD2-6099-B77D3F5D44E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23E9C22E-37DA-F88F-A5DC-D57283ACE99E}"/>
              </a:ext>
            </a:extLst>
          </p:cNvPr>
          <p:cNvSpPr>
            <a:spLocks noGrp="1"/>
          </p:cNvSpPr>
          <p:nvPr>
            <p:ph type="sldNum" sz="quarter" idx="12"/>
          </p:nvPr>
        </p:nvSpPr>
        <p:spPr/>
        <p:txBody>
          <a:bodyPr/>
          <a:lstStyle/>
          <a:p>
            <a:fld id="{8B4CEA8B-05BB-49EF-A9D8-62FE5ED6402D}" type="slidenum">
              <a:rPr lang="he-IL" smtClean="0"/>
              <a:t>‹#›</a:t>
            </a:fld>
            <a:endParaRPr lang="he-IL"/>
          </a:p>
        </p:txBody>
      </p:sp>
    </p:spTree>
    <p:extLst>
      <p:ext uri="{BB962C8B-B14F-4D97-AF65-F5344CB8AC3E}">
        <p14:creationId xmlns:p14="http://schemas.microsoft.com/office/powerpoint/2010/main" val="1088211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CFB6E430-407E-F235-DE7F-ACCAF945815E}"/>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0069855-DA7F-E6BC-88EA-C8C572FDED7B}"/>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2F3C85D-F2CB-EED2-B58E-0F598EE03DD4}"/>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9829D383-CF70-4F6C-A036-A0C3049AA481}" type="datetime8">
              <a:rPr lang="he-IL" smtClean="0"/>
              <a:t>03 אוקטובר 24</a:t>
            </a:fld>
            <a:endParaRPr lang="he-IL"/>
          </a:p>
        </p:txBody>
      </p:sp>
      <p:sp>
        <p:nvSpPr>
          <p:cNvPr id="5" name="מציין מיקום של כותרת תחתונה 4">
            <a:extLst>
              <a:ext uri="{FF2B5EF4-FFF2-40B4-BE49-F238E27FC236}">
                <a16:creationId xmlns:a16="http://schemas.microsoft.com/office/drawing/2014/main" id="{0D7A61D2-3072-9EBC-4312-71E15B0C6C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0CA08462-356B-6172-D920-9441BF28A4F9}"/>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8B4CEA8B-05BB-49EF-A9D8-62FE5ED6402D}" type="slidenum">
              <a:rPr lang="he-IL" smtClean="0"/>
              <a:t>‹#›</a:t>
            </a:fld>
            <a:endParaRPr lang="he-IL"/>
          </a:p>
        </p:txBody>
      </p:sp>
    </p:spTree>
    <p:extLst>
      <p:ext uri="{BB962C8B-B14F-4D97-AF65-F5344CB8AC3E}">
        <p14:creationId xmlns:p14="http://schemas.microsoft.com/office/powerpoint/2010/main" val="1189201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emf"/><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emf"/><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emf"/><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27.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emf"/><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emf"/><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7.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תמונה 25">
            <a:extLst>
              <a:ext uri="{FF2B5EF4-FFF2-40B4-BE49-F238E27FC236}">
                <a16:creationId xmlns:a16="http://schemas.microsoft.com/office/drawing/2014/main" id="{5E3039B1-DFC5-E748-75E0-A0E4321C8E4F}"/>
              </a:ext>
            </a:extLst>
          </p:cNvPr>
          <p:cNvPicPr>
            <a:picLocks noChangeAspect="1"/>
          </p:cNvPicPr>
          <p:nvPr/>
        </p:nvPicPr>
        <p:blipFill>
          <a:blip r:embed="rId2">
            <a:alphaModFix amt="50000"/>
          </a:blip>
          <a:stretch>
            <a:fillRect/>
          </a:stretch>
        </p:blipFill>
        <p:spPr>
          <a:xfrm>
            <a:off x="0" y="-34362"/>
            <a:ext cx="12209677" cy="6309537"/>
          </a:xfrm>
          <a:prstGeom prst="rect">
            <a:avLst/>
          </a:prstGeom>
        </p:spPr>
      </p:pic>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1</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4" name="AutoShape 2" descr="A modern business game simulation background for a presentation. This image includes a futuristic board game setup with interconnected elements like graphs, financial charts, and marketing strategies, all visually represented by 3D shapes and digital effects. The backdrop has a sleek, high-tech cityscape in soft blue and silver tones. The overall aesthetic is professional, with a competitive and strategic atmosphere, ideal for a business course presentation.">
            <a:extLst>
              <a:ext uri="{FF2B5EF4-FFF2-40B4-BE49-F238E27FC236}">
                <a16:creationId xmlns:a16="http://schemas.microsoft.com/office/drawing/2014/main" id="{F9DBD246-5E9F-2289-703A-87BAEE3D4A4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5" name="AutoShape 4" descr="A modern business game simulation background for a presentation. This image includes a futuristic board game setup with interconnected elements like graphs, financial charts, and marketing strategies, all visually represented by 3D shapes and digital effects. The backdrop has a sleek, high-tech cityscape in soft blue and silver tones. The overall aesthetic is professional, with a competitive and strategic atmosphere, ideal for a business course presentation.">
            <a:extLst>
              <a:ext uri="{FF2B5EF4-FFF2-40B4-BE49-F238E27FC236}">
                <a16:creationId xmlns:a16="http://schemas.microsoft.com/office/drawing/2014/main" id="{E4D392C2-D73B-950C-73F8-4A79C12A3C9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7" name="מלבן 26">
            <a:extLst>
              <a:ext uri="{FF2B5EF4-FFF2-40B4-BE49-F238E27FC236}">
                <a16:creationId xmlns:a16="http://schemas.microsoft.com/office/drawing/2014/main" id="{DD977B84-A478-F300-750E-233CA776845D}"/>
              </a:ext>
            </a:extLst>
          </p:cNvPr>
          <p:cNvSpPr/>
          <p:nvPr/>
        </p:nvSpPr>
        <p:spPr>
          <a:xfrm>
            <a:off x="3227018" y="608043"/>
            <a:ext cx="5737963" cy="1323439"/>
          </a:xfrm>
          <a:prstGeom prst="rect">
            <a:avLst/>
          </a:prstGeom>
          <a:noFill/>
        </p:spPr>
        <p:txBody>
          <a:bodyPr wrap="square" lIns="91440" tIns="45720" rIns="91440" bIns="45720">
            <a:spAutoFit/>
          </a:bodyPr>
          <a:lstStyle/>
          <a:p>
            <a:pPr algn="ctr"/>
            <a:r>
              <a:rPr lang="he-IL" sz="8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משחק עסקים</a:t>
            </a:r>
          </a:p>
        </p:txBody>
      </p:sp>
      <p:sp>
        <p:nvSpPr>
          <p:cNvPr id="28" name="מלבן 27">
            <a:extLst>
              <a:ext uri="{FF2B5EF4-FFF2-40B4-BE49-F238E27FC236}">
                <a16:creationId xmlns:a16="http://schemas.microsoft.com/office/drawing/2014/main" id="{FC7519F7-2CC1-DE43-1BEF-B5487E626D18}"/>
              </a:ext>
            </a:extLst>
          </p:cNvPr>
          <p:cNvSpPr/>
          <p:nvPr/>
        </p:nvSpPr>
        <p:spPr>
          <a:xfrm>
            <a:off x="3982966" y="2450536"/>
            <a:ext cx="3921266" cy="923330"/>
          </a:xfrm>
          <a:prstGeom prst="rect">
            <a:avLst/>
          </a:prstGeom>
          <a:noFill/>
        </p:spPr>
        <p:txBody>
          <a:bodyPr wrap="none" lIns="91440" tIns="45720" rIns="91440" bIns="45720">
            <a:spAutoFit/>
          </a:bodyPr>
          <a:lstStyle/>
          <a:p>
            <a:pPr algn="ctr"/>
            <a:r>
              <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קבוצת </a:t>
            </a:r>
            <a:r>
              <a:rPr lang="he-IL" sz="5400" b="1" cap="none" spc="0"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צ'סטר</a:t>
            </a:r>
            <a:endParaRPr lang="he-IL"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9" name="מלבן 28">
            <a:extLst>
              <a:ext uri="{FF2B5EF4-FFF2-40B4-BE49-F238E27FC236}">
                <a16:creationId xmlns:a16="http://schemas.microsoft.com/office/drawing/2014/main" id="{B0544FE3-3BE6-F5C6-42EE-BF54D38AB1FC}"/>
              </a:ext>
            </a:extLst>
          </p:cNvPr>
          <p:cNvSpPr/>
          <p:nvPr/>
        </p:nvSpPr>
        <p:spPr>
          <a:xfrm>
            <a:off x="10360260" y="4354980"/>
            <a:ext cx="184730"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endParaRPr lang="he-IL" sz="5400" b="1" cap="none" spc="0" dirty="0">
              <a:ln/>
              <a:solidFill>
                <a:schemeClr val="accent3"/>
              </a:solidFill>
              <a:effectLst/>
            </a:endParaRPr>
          </a:p>
        </p:txBody>
      </p:sp>
      <p:sp>
        <p:nvSpPr>
          <p:cNvPr id="30" name="מלבן 29">
            <a:extLst>
              <a:ext uri="{FF2B5EF4-FFF2-40B4-BE49-F238E27FC236}">
                <a16:creationId xmlns:a16="http://schemas.microsoft.com/office/drawing/2014/main" id="{B7EE0189-91FD-752B-149A-601410C55F6A}"/>
              </a:ext>
            </a:extLst>
          </p:cNvPr>
          <p:cNvSpPr/>
          <p:nvPr/>
        </p:nvSpPr>
        <p:spPr>
          <a:xfrm>
            <a:off x="1791290" y="4384409"/>
            <a:ext cx="1847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endParaRPr lang="he-IL" sz="5400" b="1" cap="none" spc="0" dirty="0">
              <a:ln/>
              <a:solidFill>
                <a:schemeClr val="accent3"/>
              </a:solidFill>
              <a:effectLst/>
            </a:endParaRPr>
          </a:p>
        </p:txBody>
      </p:sp>
      <p:sp>
        <p:nvSpPr>
          <p:cNvPr id="32" name="מלבן 31">
            <a:extLst>
              <a:ext uri="{FF2B5EF4-FFF2-40B4-BE49-F238E27FC236}">
                <a16:creationId xmlns:a16="http://schemas.microsoft.com/office/drawing/2014/main" id="{D313C138-FC80-0B32-8214-8C38BE37404A}"/>
              </a:ext>
            </a:extLst>
          </p:cNvPr>
          <p:cNvSpPr/>
          <p:nvPr/>
        </p:nvSpPr>
        <p:spPr>
          <a:xfrm>
            <a:off x="5851234" y="3897327"/>
            <a:ext cx="184730" cy="923330"/>
          </a:xfrm>
          <a:prstGeom prst="rect">
            <a:avLst/>
          </a:prstGeom>
          <a:noFill/>
        </p:spPr>
        <p:txBody>
          <a:bodyPr wrap="none" lIns="91440" tIns="45720" rIns="91440" bIns="45720">
            <a:spAutoFit/>
          </a:bodyPr>
          <a:lstStyle/>
          <a:p>
            <a:pPr algn="ctr"/>
            <a:endParaRPr lang="he-IL" sz="5400" b="1" cap="none" spc="50" dirty="0">
              <a:ln w="0"/>
              <a:solidFill>
                <a:schemeClr val="accent6"/>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229248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10</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7" name="מלבן 26">
            <a:extLst>
              <a:ext uri="{FF2B5EF4-FFF2-40B4-BE49-F238E27FC236}">
                <a16:creationId xmlns:a16="http://schemas.microsoft.com/office/drawing/2014/main" id="{DD977B84-A478-F300-750E-233CA776845D}"/>
              </a:ext>
            </a:extLst>
          </p:cNvPr>
          <p:cNvSpPr/>
          <p:nvPr/>
        </p:nvSpPr>
        <p:spPr>
          <a:xfrm>
            <a:off x="2815712" y="-31141"/>
            <a:ext cx="6733088" cy="1200329"/>
          </a:xfrm>
          <a:prstGeom prst="rect">
            <a:avLst/>
          </a:prstGeom>
          <a:noFill/>
        </p:spPr>
        <p:txBody>
          <a:bodyPr wrap="square" lIns="91440" tIns="45720" rIns="91440" bIns="45720">
            <a:spAutoFit/>
          </a:bodyPr>
          <a:lstStyle/>
          <a:p>
            <a:pPr algn="ctr"/>
            <a:r>
              <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ממצאים - כללי</a:t>
            </a:r>
          </a:p>
        </p:txBody>
      </p:sp>
      <p:pic>
        <p:nvPicPr>
          <p:cNvPr id="16" name="תמונה 15">
            <a:extLst>
              <a:ext uri="{FF2B5EF4-FFF2-40B4-BE49-F238E27FC236}">
                <a16:creationId xmlns:a16="http://schemas.microsoft.com/office/drawing/2014/main" id="{945E29E0-55C4-6E80-D0F6-E924D39F6BCF}"/>
              </a:ext>
            </a:extLst>
          </p:cNvPr>
          <p:cNvPicPr>
            <a:picLocks noChangeAspect="1"/>
          </p:cNvPicPr>
          <p:nvPr/>
        </p:nvPicPr>
        <p:blipFill>
          <a:blip r:embed="rId7"/>
          <a:stretch>
            <a:fillRect/>
          </a:stretch>
        </p:blipFill>
        <p:spPr>
          <a:xfrm>
            <a:off x="72512" y="1538527"/>
            <a:ext cx="5904784" cy="4139940"/>
          </a:xfrm>
          <a:prstGeom prst="rect">
            <a:avLst/>
          </a:prstGeom>
          <a:ln>
            <a:noFill/>
          </a:ln>
          <a:effectLst>
            <a:outerShdw blurRad="292100" dist="139700" dir="2700000" algn="tl" rotWithShape="0">
              <a:srgbClr val="333333">
                <a:alpha val="65000"/>
              </a:srgbClr>
            </a:outerShdw>
          </a:effectLst>
        </p:spPr>
      </p:pic>
      <p:pic>
        <p:nvPicPr>
          <p:cNvPr id="19" name="תמונה 18">
            <a:extLst>
              <a:ext uri="{FF2B5EF4-FFF2-40B4-BE49-F238E27FC236}">
                <a16:creationId xmlns:a16="http://schemas.microsoft.com/office/drawing/2014/main" id="{EA4DEF9B-C4AF-D5D6-A017-07ED70BD41C9}"/>
              </a:ext>
            </a:extLst>
          </p:cNvPr>
          <p:cNvPicPr>
            <a:picLocks noChangeAspect="1"/>
          </p:cNvPicPr>
          <p:nvPr/>
        </p:nvPicPr>
        <p:blipFill>
          <a:blip r:embed="rId8"/>
          <a:stretch>
            <a:fillRect/>
          </a:stretch>
        </p:blipFill>
        <p:spPr>
          <a:xfrm>
            <a:off x="6143923" y="1534183"/>
            <a:ext cx="5975565" cy="4139940"/>
          </a:xfrm>
          <a:prstGeom prst="rect">
            <a:avLst/>
          </a:prstGeom>
          <a:ln>
            <a:noFill/>
          </a:ln>
          <a:effectLst>
            <a:outerShdw blurRad="292100" dist="139700" dir="2700000" algn="tl" rotWithShape="0">
              <a:srgbClr val="333333">
                <a:alpha val="65000"/>
              </a:srgbClr>
            </a:outerShdw>
          </a:effectLst>
        </p:spPr>
      </p:pic>
      <p:sp>
        <p:nvSpPr>
          <p:cNvPr id="20" name="מלבן 19">
            <a:extLst>
              <a:ext uri="{FF2B5EF4-FFF2-40B4-BE49-F238E27FC236}">
                <a16:creationId xmlns:a16="http://schemas.microsoft.com/office/drawing/2014/main" id="{D5891622-81E4-E8FC-C4B4-EC84795BF980}"/>
              </a:ext>
            </a:extLst>
          </p:cNvPr>
          <p:cNvSpPr/>
          <p:nvPr/>
        </p:nvSpPr>
        <p:spPr>
          <a:xfrm>
            <a:off x="4742200" y="1562200"/>
            <a:ext cx="645043" cy="4111923"/>
          </a:xfrm>
          <a:prstGeom prst="rect">
            <a:avLst/>
          </a:prstGeom>
          <a:noFill/>
          <a:ln>
            <a:solidFill>
              <a:srgbClr val="00206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21" name="מלבן 20">
            <a:extLst>
              <a:ext uri="{FF2B5EF4-FFF2-40B4-BE49-F238E27FC236}">
                <a16:creationId xmlns:a16="http://schemas.microsoft.com/office/drawing/2014/main" id="{77C546D2-72C2-1A62-C62A-02766F6184A4}"/>
              </a:ext>
            </a:extLst>
          </p:cNvPr>
          <p:cNvSpPr/>
          <p:nvPr/>
        </p:nvSpPr>
        <p:spPr>
          <a:xfrm>
            <a:off x="8006224" y="4295552"/>
            <a:ext cx="645043" cy="1365527"/>
          </a:xfrm>
          <a:prstGeom prst="rect">
            <a:avLst/>
          </a:prstGeom>
          <a:noFill/>
          <a:ln>
            <a:solidFill>
              <a:srgbClr val="00206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49757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11</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7" name="מלבן 26">
            <a:extLst>
              <a:ext uri="{FF2B5EF4-FFF2-40B4-BE49-F238E27FC236}">
                <a16:creationId xmlns:a16="http://schemas.microsoft.com/office/drawing/2014/main" id="{DD977B84-A478-F300-750E-233CA776845D}"/>
              </a:ext>
            </a:extLst>
          </p:cNvPr>
          <p:cNvSpPr/>
          <p:nvPr/>
        </p:nvSpPr>
        <p:spPr>
          <a:xfrm>
            <a:off x="2815712" y="-31141"/>
            <a:ext cx="6733088" cy="1200329"/>
          </a:xfrm>
          <a:prstGeom prst="rect">
            <a:avLst/>
          </a:prstGeom>
          <a:noFill/>
        </p:spPr>
        <p:txBody>
          <a:bodyPr wrap="square" lIns="91440" tIns="45720" rIns="91440" bIns="45720">
            <a:spAutoFit/>
          </a:bodyPr>
          <a:lstStyle/>
          <a:p>
            <a:pPr algn="ctr"/>
            <a:r>
              <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ממצאים - כללי</a:t>
            </a:r>
          </a:p>
        </p:txBody>
      </p:sp>
      <p:pic>
        <p:nvPicPr>
          <p:cNvPr id="14" name="תמונה 13">
            <a:extLst>
              <a:ext uri="{FF2B5EF4-FFF2-40B4-BE49-F238E27FC236}">
                <a16:creationId xmlns:a16="http://schemas.microsoft.com/office/drawing/2014/main" id="{8EB2076E-4734-09C0-D006-E944BEB1FA10}"/>
              </a:ext>
            </a:extLst>
          </p:cNvPr>
          <p:cNvPicPr>
            <a:picLocks noChangeAspect="1"/>
          </p:cNvPicPr>
          <p:nvPr/>
        </p:nvPicPr>
        <p:blipFill>
          <a:blip r:embed="rId7"/>
          <a:stretch>
            <a:fillRect/>
          </a:stretch>
        </p:blipFill>
        <p:spPr>
          <a:xfrm>
            <a:off x="5948824" y="1530706"/>
            <a:ext cx="6133882" cy="4211774"/>
          </a:xfrm>
          <a:prstGeom prst="rect">
            <a:avLst/>
          </a:prstGeom>
          <a:ln>
            <a:noFill/>
          </a:ln>
          <a:effectLst>
            <a:outerShdw blurRad="292100" dist="139700" dir="2700000" algn="tl" rotWithShape="0">
              <a:srgbClr val="333333">
                <a:alpha val="65000"/>
              </a:srgbClr>
            </a:outerShdw>
          </a:effectLst>
        </p:spPr>
      </p:pic>
      <p:pic>
        <p:nvPicPr>
          <p:cNvPr id="19" name="תמונה 18">
            <a:extLst>
              <a:ext uri="{FF2B5EF4-FFF2-40B4-BE49-F238E27FC236}">
                <a16:creationId xmlns:a16="http://schemas.microsoft.com/office/drawing/2014/main" id="{C3C33E20-DFB0-198F-BDCD-FF1AFE955539}"/>
              </a:ext>
            </a:extLst>
          </p:cNvPr>
          <p:cNvPicPr>
            <a:picLocks noChangeAspect="1"/>
          </p:cNvPicPr>
          <p:nvPr/>
        </p:nvPicPr>
        <p:blipFill>
          <a:blip r:embed="rId8"/>
          <a:srcRect r="5330"/>
          <a:stretch/>
        </p:blipFill>
        <p:spPr>
          <a:xfrm>
            <a:off x="72512" y="1512833"/>
            <a:ext cx="5818688" cy="4229647"/>
          </a:xfrm>
          <a:prstGeom prst="rect">
            <a:avLst/>
          </a:prstGeom>
          <a:ln>
            <a:noFill/>
          </a:ln>
          <a:effectLst>
            <a:outerShdw blurRad="292100" dist="139700" dir="2700000" algn="tl" rotWithShape="0">
              <a:srgbClr val="333333">
                <a:alpha val="65000"/>
              </a:srgbClr>
            </a:outerShdw>
          </a:effectLst>
        </p:spPr>
      </p:pic>
      <p:sp>
        <p:nvSpPr>
          <p:cNvPr id="20" name="מלבן 19">
            <a:extLst>
              <a:ext uri="{FF2B5EF4-FFF2-40B4-BE49-F238E27FC236}">
                <a16:creationId xmlns:a16="http://schemas.microsoft.com/office/drawing/2014/main" id="{7E9BFCF8-5330-2DF5-93A7-51913ADE7CA3}"/>
              </a:ext>
            </a:extLst>
          </p:cNvPr>
          <p:cNvSpPr/>
          <p:nvPr/>
        </p:nvSpPr>
        <p:spPr>
          <a:xfrm>
            <a:off x="8903757" y="2468982"/>
            <a:ext cx="645043" cy="3273498"/>
          </a:xfrm>
          <a:prstGeom prst="rect">
            <a:avLst/>
          </a:prstGeom>
          <a:noFill/>
          <a:ln>
            <a:solidFill>
              <a:srgbClr val="00206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28" name="מלבן 27">
            <a:extLst>
              <a:ext uri="{FF2B5EF4-FFF2-40B4-BE49-F238E27FC236}">
                <a16:creationId xmlns:a16="http://schemas.microsoft.com/office/drawing/2014/main" id="{4563782E-1914-0C9D-B280-5B8ED9D65DD7}"/>
              </a:ext>
            </a:extLst>
          </p:cNvPr>
          <p:cNvSpPr/>
          <p:nvPr/>
        </p:nvSpPr>
        <p:spPr>
          <a:xfrm>
            <a:off x="1741350" y="4816548"/>
            <a:ext cx="645043" cy="919747"/>
          </a:xfrm>
          <a:prstGeom prst="rect">
            <a:avLst/>
          </a:prstGeom>
          <a:noFill/>
          <a:ln>
            <a:solidFill>
              <a:srgbClr val="00206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1705254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12</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7" name="מלבן 26">
            <a:extLst>
              <a:ext uri="{FF2B5EF4-FFF2-40B4-BE49-F238E27FC236}">
                <a16:creationId xmlns:a16="http://schemas.microsoft.com/office/drawing/2014/main" id="{DD977B84-A478-F300-750E-233CA776845D}"/>
              </a:ext>
            </a:extLst>
          </p:cNvPr>
          <p:cNvSpPr/>
          <p:nvPr/>
        </p:nvSpPr>
        <p:spPr>
          <a:xfrm>
            <a:off x="2815712" y="-31141"/>
            <a:ext cx="6733088" cy="1200329"/>
          </a:xfrm>
          <a:prstGeom prst="rect">
            <a:avLst/>
          </a:prstGeom>
          <a:noFill/>
        </p:spPr>
        <p:txBody>
          <a:bodyPr wrap="square" lIns="91440" tIns="45720" rIns="91440" bIns="45720">
            <a:spAutoFit/>
          </a:bodyPr>
          <a:lstStyle/>
          <a:p>
            <a:pPr algn="ctr"/>
            <a:r>
              <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ממצאים - מניה</a:t>
            </a:r>
          </a:p>
        </p:txBody>
      </p:sp>
      <p:pic>
        <p:nvPicPr>
          <p:cNvPr id="6" name="תמונה 5">
            <a:extLst>
              <a:ext uri="{FF2B5EF4-FFF2-40B4-BE49-F238E27FC236}">
                <a16:creationId xmlns:a16="http://schemas.microsoft.com/office/drawing/2014/main" id="{624D287E-74AB-FDA2-2B44-C630CF507366}"/>
              </a:ext>
            </a:extLst>
          </p:cNvPr>
          <p:cNvPicPr>
            <a:picLocks noChangeAspect="1"/>
          </p:cNvPicPr>
          <p:nvPr/>
        </p:nvPicPr>
        <p:blipFill>
          <a:blip r:embed="rId7"/>
          <a:stretch>
            <a:fillRect/>
          </a:stretch>
        </p:blipFill>
        <p:spPr>
          <a:xfrm>
            <a:off x="141954" y="1434740"/>
            <a:ext cx="5867790" cy="4402534"/>
          </a:xfrm>
          <a:prstGeom prst="rect">
            <a:avLst/>
          </a:prstGeom>
          <a:ln>
            <a:noFill/>
          </a:ln>
          <a:effectLst>
            <a:outerShdw blurRad="292100" dist="139700" dir="2700000" algn="tl" rotWithShape="0">
              <a:srgbClr val="333333">
                <a:alpha val="65000"/>
              </a:srgbClr>
            </a:outerShdw>
          </a:effectLst>
        </p:spPr>
      </p:pic>
      <p:pic>
        <p:nvPicPr>
          <p:cNvPr id="14" name="תמונה 13">
            <a:extLst>
              <a:ext uri="{FF2B5EF4-FFF2-40B4-BE49-F238E27FC236}">
                <a16:creationId xmlns:a16="http://schemas.microsoft.com/office/drawing/2014/main" id="{A7A4C346-5E40-66A8-1614-CE81570AC1B2}"/>
              </a:ext>
            </a:extLst>
          </p:cNvPr>
          <p:cNvPicPr>
            <a:picLocks noChangeAspect="1"/>
          </p:cNvPicPr>
          <p:nvPr/>
        </p:nvPicPr>
        <p:blipFill>
          <a:blip r:embed="rId8"/>
          <a:stretch>
            <a:fillRect/>
          </a:stretch>
        </p:blipFill>
        <p:spPr>
          <a:xfrm>
            <a:off x="6182256" y="1444478"/>
            <a:ext cx="5867790" cy="4402534"/>
          </a:xfrm>
          <a:prstGeom prst="rect">
            <a:avLst/>
          </a:prstGeom>
          <a:ln>
            <a:noFill/>
          </a:ln>
          <a:effectLst>
            <a:outerShdw blurRad="292100" dist="139700" dir="2700000" algn="tl" rotWithShape="0">
              <a:srgbClr val="333333">
                <a:alpha val="65000"/>
              </a:srgbClr>
            </a:outerShdw>
          </a:effectLst>
        </p:spPr>
      </p:pic>
      <p:sp>
        <p:nvSpPr>
          <p:cNvPr id="16" name="מלבן 15">
            <a:extLst>
              <a:ext uri="{FF2B5EF4-FFF2-40B4-BE49-F238E27FC236}">
                <a16:creationId xmlns:a16="http://schemas.microsoft.com/office/drawing/2014/main" id="{B67B2DA6-2945-D89C-5576-D26089FEBD82}"/>
              </a:ext>
            </a:extLst>
          </p:cNvPr>
          <p:cNvSpPr/>
          <p:nvPr/>
        </p:nvSpPr>
        <p:spPr>
          <a:xfrm>
            <a:off x="2017556" y="4391246"/>
            <a:ext cx="645043" cy="1446027"/>
          </a:xfrm>
          <a:prstGeom prst="rect">
            <a:avLst/>
          </a:prstGeom>
          <a:noFill/>
          <a:ln>
            <a:solidFill>
              <a:srgbClr val="00206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
        <p:nvSpPr>
          <p:cNvPr id="18" name="מלבן 17">
            <a:extLst>
              <a:ext uri="{FF2B5EF4-FFF2-40B4-BE49-F238E27FC236}">
                <a16:creationId xmlns:a16="http://schemas.microsoft.com/office/drawing/2014/main" id="{0E8BE120-2F26-1905-10F8-D9084BC4D160}"/>
              </a:ext>
            </a:extLst>
          </p:cNvPr>
          <p:cNvSpPr/>
          <p:nvPr/>
        </p:nvSpPr>
        <p:spPr>
          <a:xfrm>
            <a:off x="8006224" y="4341576"/>
            <a:ext cx="645043" cy="1495697"/>
          </a:xfrm>
          <a:prstGeom prst="rect">
            <a:avLst/>
          </a:prstGeom>
          <a:noFill/>
          <a:ln>
            <a:solidFill>
              <a:srgbClr val="00206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699813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13</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7" name="מלבן 26">
            <a:extLst>
              <a:ext uri="{FF2B5EF4-FFF2-40B4-BE49-F238E27FC236}">
                <a16:creationId xmlns:a16="http://schemas.microsoft.com/office/drawing/2014/main" id="{DD977B84-A478-F300-750E-233CA776845D}"/>
              </a:ext>
            </a:extLst>
          </p:cNvPr>
          <p:cNvSpPr/>
          <p:nvPr/>
        </p:nvSpPr>
        <p:spPr>
          <a:xfrm>
            <a:off x="2815712" y="-31141"/>
            <a:ext cx="6733088" cy="1200329"/>
          </a:xfrm>
          <a:prstGeom prst="rect">
            <a:avLst/>
          </a:prstGeom>
          <a:noFill/>
        </p:spPr>
        <p:txBody>
          <a:bodyPr wrap="square" lIns="91440" tIns="45720" rIns="91440" bIns="45720">
            <a:spAutoFit/>
          </a:bodyPr>
          <a:lstStyle/>
          <a:p>
            <a:pPr algn="ctr"/>
            <a:r>
              <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לקחים ותובנות</a:t>
            </a:r>
          </a:p>
        </p:txBody>
      </p:sp>
      <p:sp>
        <p:nvSpPr>
          <p:cNvPr id="3" name="אליפסה 2">
            <a:extLst>
              <a:ext uri="{FF2B5EF4-FFF2-40B4-BE49-F238E27FC236}">
                <a16:creationId xmlns:a16="http://schemas.microsoft.com/office/drawing/2014/main" id="{9D654DAB-30D2-7690-6B68-07345AD094B1}"/>
              </a:ext>
            </a:extLst>
          </p:cNvPr>
          <p:cNvSpPr/>
          <p:nvPr/>
        </p:nvSpPr>
        <p:spPr>
          <a:xfrm>
            <a:off x="178262" y="1890201"/>
            <a:ext cx="1560622" cy="1111647"/>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endParaRPr lang="he-IL" sz="1000" b="1" dirty="0"/>
          </a:p>
        </p:txBody>
      </p:sp>
      <p:sp>
        <p:nvSpPr>
          <p:cNvPr id="6" name="אליפסה 5">
            <a:extLst>
              <a:ext uri="{FF2B5EF4-FFF2-40B4-BE49-F238E27FC236}">
                <a16:creationId xmlns:a16="http://schemas.microsoft.com/office/drawing/2014/main" id="{20E60D46-1964-E326-145C-07A56DE785C9}"/>
              </a:ext>
            </a:extLst>
          </p:cNvPr>
          <p:cNvSpPr/>
          <p:nvPr/>
        </p:nvSpPr>
        <p:spPr>
          <a:xfrm>
            <a:off x="1289266" y="2585253"/>
            <a:ext cx="1560622" cy="1111647"/>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sz="1200" b="1" dirty="0"/>
          </a:p>
        </p:txBody>
      </p:sp>
      <p:sp>
        <p:nvSpPr>
          <p:cNvPr id="12" name="אליפסה 11">
            <a:extLst>
              <a:ext uri="{FF2B5EF4-FFF2-40B4-BE49-F238E27FC236}">
                <a16:creationId xmlns:a16="http://schemas.microsoft.com/office/drawing/2014/main" id="{255BBC09-EFD0-DB3E-F737-F6D251AC2811}"/>
              </a:ext>
            </a:extLst>
          </p:cNvPr>
          <p:cNvSpPr/>
          <p:nvPr/>
        </p:nvSpPr>
        <p:spPr>
          <a:xfrm>
            <a:off x="2267404" y="3450826"/>
            <a:ext cx="1560622" cy="1111647"/>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sz="1200" b="1" dirty="0"/>
          </a:p>
        </p:txBody>
      </p:sp>
      <p:sp>
        <p:nvSpPr>
          <p:cNvPr id="13" name="אליפסה 12">
            <a:extLst>
              <a:ext uri="{FF2B5EF4-FFF2-40B4-BE49-F238E27FC236}">
                <a16:creationId xmlns:a16="http://schemas.microsoft.com/office/drawing/2014/main" id="{EF1FCD08-D222-E403-565F-7D0F5C6FC8D8}"/>
              </a:ext>
            </a:extLst>
          </p:cNvPr>
          <p:cNvSpPr/>
          <p:nvPr/>
        </p:nvSpPr>
        <p:spPr>
          <a:xfrm>
            <a:off x="2267404" y="1863210"/>
            <a:ext cx="1676090" cy="1111647"/>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sz="1000" b="1" dirty="0"/>
          </a:p>
        </p:txBody>
      </p:sp>
      <p:sp>
        <p:nvSpPr>
          <p:cNvPr id="14" name="אליפסה 13">
            <a:extLst>
              <a:ext uri="{FF2B5EF4-FFF2-40B4-BE49-F238E27FC236}">
                <a16:creationId xmlns:a16="http://schemas.microsoft.com/office/drawing/2014/main" id="{A87461FB-68C3-694C-68FC-32B5D3A84494}"/>
              </a:ext>
            </a:extLst>
          </p:cNvPr>
          <p:cNvSpPr/>
          <p:nvPr/>
        </p:nvSpPr>
        <p:spPr>
          <a:xfrm>
            <a:off x="393487" y="3433202"/>
            <a:ext cx="1560622" cy="1111647"/>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sz="1200" b="1" dirty="0"/>
          </a:p>
        </p:txBody>
      </p:sp>
      <p:sp>
        <p:nvSpPr>
          <p:cNvPr id="16" name="אליפסה 15">
            <a:extLst>
              <a:ext uri="{FF2B5EF4-FFF2-40B4-BE49-F238E27FC236}">
                <a16:creationId xmlns:a16="http://schemas.microsoft.com/office/drawing/2014/main" id="{D2FA4276-CAD1-11D7-D93E-1965CEAEA01A}"/>
              </a:ext>
            </a:extLst>
          </p:cNvPr>
          <p:cNvSpPr/>
          <p:nvPr/>
        </p:nvSpPr>
        <p:spPr>
          <a:xfrm>
            <a:off x="3009340" y="3956090"/>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cxnSp>
        <p:nvCxnSpPr>
          <p:cNvPr id="18" name="מחבר חץ ישר 17">
            <a:extLst>
              <a:ext uri="{FF2B5EF4-FFF2-40B4-BE49-F238E27FC236}">
                <a16:creationId xmlns:a16="http://schemas.microsoft.com/office/drawing/2014/main" id="{A28419AE-EAFC-1611-BD5D-196DD53292B8}"/>
              </a:ext>
            </a:extLst>
          </p:cNvPr>
          <p:cNvCxnSpPr>
            <a:cxnSpLocks/>
          </p:cNvCxnSpPr>
          <p:nvPr/>
        </p:nvCxnSpPr>
        <p:spPr>
          <a:xfrm flipV="1">
            <a:off x="152584" y="1713223"/>
            <a:ext cx="0" cy="29866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מחבר חץ ישר 18">
            <a:extLst>
              <a:ext uri="{FF2B5EF4-FFF2-40B4-BE49-F238E27FC236}">
                <a16:creationId xmlns:a16="http://schemas.microsoft.com/office/drawing/2014/main" id="{7369503D-D425-3EE4-41B3-1B2F54940784}"/>
              </a:ext>
            </a:extLst>
          </p:cNvPr>
          <p:cNvCxnSpPr>
            <a:cxnSpLocks/>
          </p:cNvCxnSpPr>
          <p:nvPr/>
        </p:nvCxnSpPr>
        <p:spPr>
          <a:xfrm>
            <a:off x="304984" y="4852305"/>
            <a:ext cx="35010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תיבת טקסט 19">
            <a:extLst>
              <a:ext uri="{FF2B5EF4-FFF2-40B4-BE49-F238E27FC236}">
                <a16:creationId xmlns:a16="http://schemas.microsoft.com/office/drawing/2014/main" id="{0706A4A1-9E20-6D04-77E0-32250B12AE0F}"/>
              </a:ext>
            </a:extLst>
          </p:cNvPr>
          <p:cNvSpPr txBox="1"/>
          <p:nvPr/>
        </p:nvSpPr>
        <p:spPr>
          <a:xfrm rot="16200000">
            <a:off x="-245124" y="3123088"/>
            <a:ext cx="1036320" cy="369332"/>
          </a:xfrm>
          <a:prstGeom prst="rect">
            <a:avLst/>
          </a:prstGeom>
          <a:noFill/>
        </p:spPr>
        <p:txBody>
          <a:bodyPr wrap="square" rtlCol="1">
            <a:spAutoFit/>
          </a:bodyPr>
          <a:lstStyle/>
          <a:p>
            <a:pPr algn="ctr"/>
            <a:r>
              <a:rPr lang="en-US" b="1" dirty="0"/>
              <a:t>Size</a:t>
            </a:r>
            <a:endParaRPr lang="he-IL" b="1" dirty="0"/>
          </a:p>
        </p:txBody>
      </p:sp>
      <p:sp>
        <p:nvSpPr>
          <p:cNvPr id="21" name="תיבת טקסט 20">
            <a:extLst>
              <a:ext uri="{FF2B5EF4-FFF2-40B4-BE49-F238E27FC236}">
                <a16:creationId xmlns:a16="http://schemas.microsoft.com/office/drawing/2014/main" id="{E75D5B63-580F-D7AC-DD2B-1BC5AC30CEAE}"/>
              </a:ext>
            </a:extLst>
          </p:cNvPr>
          <p:cNvSpPr txBox="1"/>
          <p:nvPr/>
        </p:nvSpPr>
        <p:spPr>
          <a:xfrm>
            <a:off x="1243053" y="4541556"/>
            <a:ext cx="1554480" cy="369332"/>
          </a:xfrm>
          <a:prstGeom prst="rect">
            <a:avLst/>
          </a:prstGeom>
          <a:noFill/>
        </p:spPr>
        <p:txBody>
          <a:bodyPr wrap="square" rtlCol="1">
            <a:spAutoFit/>
          </a:bodyPr>
          <a:lstStyle/>
          <a:p>
            <a:r>
              <a:rPr lang="en-US" b="1" dirty="0"/>
              <a:t>Performance</a:t>
            </a:r>
            <a:endParaRPr lang="he-IL" b="1" dirty="0"/>
          </a:p>
        </p:txBody>
      </p:sp>
      <p:sp>
        <p:nvSpPr>
          <p:cNvPr id="23" name="אליפסה 22">
            <a:extLst>
              <a:ext uri="{FF2B5EF4-FFF2-40B4-BE49-F238E27FC236}">
                <a16:creationId xmlns:a16="http://schemas.microsoft.com/office/drawing/2014/main" id="{814193B0-68B7-6D3D-9CB8-003B00676D5C}"/>
              </a:ext>
            </a:extLst>
          </p:cNvPr>
          <p:cNvSpPr/>
          <p:nvPr/>
        </p:nvSpPr>
        <p:spPr>
          <a:xfrm>
            <a:off x="386990" y="2014543"/>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4" name="אליפסה 23">
            <a:extLst>
              <a:ext uri="{FF2B5EF4-FFF2-40B4-BE49-F238E27FC236}">
                <a16:creationId xmlns:a16="http://schemas.microsoft.com/office/drawing/2014/main" id="{D7B60B74-CC30-2930-8DA0-D27379A79A03}"/>
              </a:ext>
            </a:extLst>
          </p:cNvPr>
          <p:cNvSpPr/>
          <p:nvPr/>
        </p:nvSpPr>
        <p:spPr>
          <a:xfrm>
            <a:off x="1461021" y="3959051"/>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25" name="אליפסה 24">
            <a:extLst>
              <a:ext uri="{FF2B5EF4-FFF2-40B4-BE49-F238E27FC236}">
                <a16:creationId xmlns:a16="http://schemas.microsoft.com/office/drawing/2014/main" id="{9D8F22E2-F361-AD13-A601-A32A15779415}"/>
              </a:ext>
            </a:extLst>
          </p:cNvPr>
          <p:cNvSpPr/>
          <p:nvPr/>
        </p:nvSpPr>
        <p:spPr>
          <a:xfrm>
            <a:off x="3476818" y="2344967"/>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26" name="אליפסה 25">
            <a:extLst>
              <a:ext uri="{FF2B5EF4-FFF2-40B4-BE49-F238E27FC236}">
                <a16:creationId xmlns:a16="http://schemas.microsoft.com/office/drawing/2014/main" id="{09914EDD-38B3-529C-F3A6-786B504CBB65}"/>
              </a:ext>
            </a:extLst>
          </p:cNvPr>
          <p:cNvSpPr/>
          <p:nvPr/>
        </p:nvSpPr>
        <p:spPr>
          <a:xfrm>
            <a:off x="736803" y="2293068"/>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28" name="תיבת טקסט 27">
            <a:extLst>
              <a:ext uri="{FF2B5EF4-FFF2-40B4-BE49-F238E27FC236}">
                <a16:creationId xmlns:a16="http://schemas.microsoft.com/office/drawing/2014/main" id="{B512485E-7431-708D-F1FD-375DAC0C8B48}"/>
              </a:ext>
            </a:extLst>
          </p:cNvPr>
          <p:cNvSpPr txBox="1"/>
          <p:nvPr/>
        </p:nvSpPr>
        <p:spPr>
          <a:xfrm>
            <a:off x="1871340" y="2786540"/>
            <a:ext cx="804649" cy="369332"/>
          </a:xfrm>
          <a:prstGeom prst="rect">
            <a:avLst/>
          </a:prstGeom>
          <a:noFill/>
        </p:spPr>
        <p:txBody>
          <a:bodyPr wrap="square" rtlCol="1">
            <a:spAutoFit/>
          </a:bodyPr>
          <a:lstStyle/>
          <a:p>
            <a:pPr algn="ctr"/>
            <a:r>
              <a:rPr lang="en-US" b="1" dirty="0"/>
              <a:t>Cid</a:t>
            </a:r>
            <a:endParaRPr lang="he-IL" b="1" dirty="0"/>
          </a:p>
        </p:txBody>
      </p:sp>
      <p:sp>
        <p:nvSpPr>
          <p:cNvPr id="29" name="תיבת טקסט 28">
            <a:extLst>
              <a:ext uri="{FF2B5EF4-FFF2-40B4-BE49-F238E27FC236}">
                <a16:creationId xmlns:a16="http://schemas.microsoft.com/office/drawing/2014/main" id="{8889D9E7-9A3F-6F20-10A7-3DBA446B6BEB}"/>
              </a:ext>
            </a:extLst>
          </p:cNvPr>
          <p:cNvSpPr txBox="1"/>
          <p:nvPr/>
        </p:nvSpPr>
        <p:spPr>
          <a:xfrm>
            <a:off x="566573" y="1948183"/>
            <a:ext cx="830253" cy="369332"/>
          </a:xfrm>
          <a:prstGeom prst="rect">
            <a:avLst/>
          </a:prstGeom>
          <a:noFill/>
        </p:spPr>
        <p:txBody>
          <a:bodyPr wrap="square" rtlCol="1">
            <a:spAutoFit/>
          </a:bodyPr>
          <a:lstStyle/>
          <a:p>
            <a:r>
              <a:rPr lang="en-US" b="1" dirty="0"/>
              <a:t>Cedar</a:t>
            </a:r>
            <a:endParaRPr lang="he-IL" b="1" dirty="0"/>
          </a:p>
        </p:txBody>
      </p:sp>
      <p:sp>
        <p:nvSpPr>
          <p:cNvPr id="30" name="תיבת טקסט 29">
            <a:extLst>
              <a:ext uri="{FF2B5EF4-FFF2-40B4-BE49-F238E27FC236}">
                <a16:creationId xmlns:a16="http://schemas.microsoft.com/office/drawing/2014/main" id="{9B0992F0-B64D-E381-6306-9A2C42B78FA5}"/>
              </a:ext>
            </a:extLst>
          </p:cNvPr>
          <p:cNvSpPr txBox="1"/>
          <p:nvPr/>
        </p:nvSpPr>
        <p:spPr>
          <a:xfrm>
            <a:off x="105822" y="1701491"/>
            <a:ext cx="804649" cy="369332"/>
          </a:xfrm>
          <a:prstGeom prst="rect">
            <a:avLst/>
          </a:prstGeom>
          <a:noFill/>
        </p:spPr>
        <p:txBody>
          <a:bodyPr wrap="square" rtlCol="1">
            <a:spAutoFit/>
          </a:bodyPr>
          <a:lstStyle/>
          <a:p>
            <a:r>
              <a:rPr lang="en-US" b="1" dirty="0"/>
              <a:t>Cake</a:t>
            </a:r>
            <a:endParaRPr lang="he-IL" b="1" dirty="0"/>
          </a:p>
        </p:txBody>
      </p:sp>
      <p:sp>
        <p:nvSpPr>
          <p:cNvPr id="31" name="אליפסה 30">
            <a:extLst>
              <a:ext uri="{FF2B5EF4-FFF2-40B4-BE49-F238E27FC236}">
                <a16:creationId xmlns:a16="http://schemas.microsoft.com/office/drawing/2014/main" id="{3FBF2D82-0CFF-7D61-3CC4-9DEB2FA38E1B}"/>
              </a:ext>
            </a:extLst>
          </p:cNvPr>
          <p:cNvSpPr/>
          <p:nvPr/>
        </p:nvSpPr>
        <p:spPr>
          <a:xfrm>
            <a:off x="3255579" y="4110601"/>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solidFill>
                <a:srgbClr val="FF0000"/>
              </a:solidFill>
            </a:endParaRPr>
          </a:p>
        </p:txBody>
      </p:sp>
      <p:sp>
        <p:nvSpPr>
          <p:cNvPr id="32" name="תיבת טקסט 31">
            <a:extLst>
              <a:ext uri="{FF2B5EF4-FFF2-40B4-BE49-F238E27FC236}">
                <a16:creationId xmlns:a16="http://schemas.microsoft.com/office/drawing/2014/main" id="{39FEB592-BAA2-0FCF-BF30-BF2EB5AF8669}"/>
              </a:ext>
            </a:extLst>
          </p:cNvPr>
          <p:cNvSpPr txBox="1"/>
          <p:nvPr/>
        </p:nvSpPr>
        <p:spPr>
          <a:xfrm>
            <a:off x="3024307" y="1983825"/>
            <a:ext cx="804649" cy="369332"/>
          </a:xfrm>
          <a:prstGeom prst="rect">
            <a:avLst/>
          </a:prstGeom>
          <a:noFill/>
        </p:spPr>
        <p:txBody>
          <a:bodyPr wrap="square" rtlCol="1">
            <a:spAutoFit/>
          </a:bodyPr>
          <a:lstStyle/>
          <a:p>
            <a:r>
              <a:rPr lang="en-US" b="1" dirty="0"/>
              <a:t>Coat</a:t>
            </a:r>
            <a:endParaRPr lang="he-IL" b="1" dirty="0"/>
          </a:p>
        </p:txBody>
      </p:sp>
      <p:sp>
        <p:nvSpPr>
          <p:cNvPr id="33" name="תיבת טקסט 32">
            <a:extLst>
              <a:ext uri="{FF2B5EF4-FFF2-40B4-BE49-F238E27FC236}">
                <a16:creationId xmlns:a16="http://schemas.microsoft.com/office/drawing/2014/main" id="{660C238F-9E47-4EB7-0282-DE5143F1D309}"/>
              </a:ext>
            </a:extLst>
          </p:cNvPr>
          <p:cNvSpPr txBox="1"/>
          <p:nvPr/>
        </p:nvSpPr>
        <p:spPr>
          <a:xfrm>
            <a:off x="989626" y="3600383"/>
            <a:ext cx="804649" cy="369332"/>
          </a:xfrm>
          <a:prstGeom prst="rect">
            <a:avLst/>
          </a:prstGeom>
          <a:noFill/>
        </p:spPr>
        <p:txBody>
          <a:bodyPr wrap="square" rtlCol="1">
            <a:spAutoFit/>
          </a:bodyPr>
          <a:lstStyle/>
          <a:p>
            <a:r>
              <a:rPr lang="en-US" b="1" dirty="0"/>
              <a:t>Cure</a:t>
            </a:r>
            <a:endParaRPr lang="he-IL" b="1" dirty="0"/>
          </a:p>
        </p:txBody>
      </p:sp>
      <p:sp>
        <p:nvSpPr>
          <p:cNvPr id="34" name="תיבת טקסט 33">
            <a:extLst>
              <a:ext uri="{FF2B5EF4-FFF2-40B4-BE49-F238E27FC236}">
                <a16:creationId xmlns:a16="http://schemas.microsoft.com/office/drawing/2014/main" id="{82F6D77F-534A-F6A1-124B-B0EBF79D1381}"/>
              </a:ext>
            </a:extLst>
          </p:cNvPr>
          <p:cNvSpPr txBox="1"/>
          <p:nvPr/>
        </p:nvSpPr>
        <p:spPr>
          <a:xfrm>
            <a:off x="2730566" y="3637413"/>
            <a:ext cx="804649" cy="369332"/>
          </a:xfrm>
          <a:prstGeom prst="rect">
            <a:avLst/>
          </a:prstGeom>
          <a:noFill/>
        </p:spPr>
        <p:txBody>
          <a:bodyPr wrap="square" rtlCol="1">
            <a:spAutoFit/>
          </a:bodyPr>
          <a:lstStyle/>
          <a:p>
            <a:pPr algn="ctr"/>
            <a:r>
              <a:rPr lang="en-US" b="1" dirty="0"/>
              <a:t>Cute</a:t>
            </a:r>
            <a:endParaRPr lang="he-IL" b="1" dirty="0"/>
          </a:p>
        </p:txBody>
      </p:sp>
      <p:sp>
        <p:nvSpPr>
          <p:cNvPr id="35" name="אליפסה 34">
            <a:extLst>
              <a:ext uri="{FF2B5EF4-FFF2-40B4-BE49-F238E27FC236}">
                <a16:creationId xmlns:a16="http://schemas.microsoft.com/office/drawing/2014/main" id="{1CA514BA-4B4D-9BFF-7D44-4BB68B1623AD}"/>
              </a:ext>
            </a:extLst>
          </p:cNvPr>
          <p:cNvSpPr/>
          <p:nvPr/>
        </p:nvSpPr>
        <p:spPr>
          <a:xfrm>
            <a:off x="1948710" y="3032002"/>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36" name="אליפסה 35">
            <a:extLst>
              <a:ext uri="{FF2B5EF4-FFF2-40B4-BE49-F238E27FC236}">
                <a16:creationId xmlns:a16="http://schemas.microsoft.com/office/drawing/2014/main" id="{C027991A-B3F5-E8DB-1296-BE338022929C}"/>
              </a:ext>
            </a:extLst>
          </p:cNvPr>
          <p:cNvSpPr/>
          <p:nvPr/>
        </p:nvSpPr>
        <p:spPr>
          <a:xfrm>
            <a:off x="2083452" y="3111102"/>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37" name="תיבת טקסט 36">
            <a:extLst>
              <a:ext uri="{FF2B5EF4-FFF2-40B4-BE49-F238E27FC236}">
                <a16:creationId xmlns:a16="http://schemas.microsoft.com/office/drawing/2014/main" id="{5BF66819-7DAC-DAFE-4E36-EC64F5CE878B}"/>
              </a:ext>
            </a:extLst>
          </p:cNvPr>
          <p:cNvSpPr txBox="1"/>
          <p:nvPr/>
        </p:nvSpPr>
        <p:spPr>
          <a:xfrm>
            <a:off x="1406706" y="2701314"/>
            <a:ext cx="804649" cy="369332"/>
          </a:xfrm>
          <a:prstGeom prst="rect">
            <a:avLst/>
          </a:prstGeom>
          <a:noFill/>
        </p:spPr>
        <p:txBody>
          <a:bodyPr wrap="square" rtlCol="1">
            <a:spAutoFit/>
          </a:bodyPr>
          <a:lstStyle/>
          <a:p>
            <a:r>
              <a:rPr lang="en-US" b="1" dirty="0"/>
              <a:t>City</a:t>
            </a:r>
            <a:endParaRPr lang="he-IL" b="1" dirty="0"/>
          </a:p>
        </p:txBody>
      </p:sp>
      <p:sp>
        <p:nvSpPr>
          <p:cNvPr id="38" name="תיבת טקסט 37">
            <a:extLst>
              <a:ext uri="{FF2B5EF4-FFF2-40B4-BE49-F238E27FC236}">
                <a16:creationId xmlns:a16="http://schemas.microsoft.com/office/drawing/2014/main" id="{BD1A7F31-54A5-723B-86AE-F265B18DCF75}"/>
              </a:ext>
            </a:extLst>
          </p:cNvPr>
          <p:cNvSpPr txBox="1"/>
          <p:nvPr/>
        </p:nvSpPr>
        <p:spPr>
          <a:xfrm>
            <a:off x="3088567" y="3831185"/>
            <a:ext cx="804649" cy="369332"/>
          </a:xfrm>
          <a:prstGeom prst="rect">
            <a:avLst/>
          </a:prstGeom>
          <a:noFill/>
        </p:spPr>
        <p:txBody>
          <a:bodyPr wrap="square" rtlCol="1">
            <a:spAutoFit/>
          </a:bodyPr>
          <a:lstStyle/>
          <a:p>
            <a:pPr algn="ctr"/>
            <a:r>
              <a:rPr lang="en-US" b="1" dirty="0"/>
              <a:t>Cell</a:t>
            </a:r>
            <a:endParaRPr lang="he-IL" b="1" dirty="0"/>
          </a:p>
        </p:txBody>
      </p:sp>
      <p:cxnSp>
        <p:nvCxnSpPr>
          <p:cNvPr id="42" name="מחבר חץ ישר 41">
            <a:extLst>
              <a:ext uri="{FF2B5EF4-FFF2-40B4-BE49-F238E27FC236}">
                <a16:creationId xmlns:a16="http://schemas.microsoft.com/office/drawing/2014/main" id="{82B4E6E7-FE34-D0AF-9E3D-AC1D1D00CE29}"/>
              </a:ext>
            </a:extLst>
          </p:cNvPr>
          <p:cNvCxnSpPr/>
          <p:nvPr/>
        </p:nvCxnSpPr>
        <p:spPr>
          <a:xfrm flipH="1" flipV="1">
            <a:off x="989626" y="2353157"/>
            <a:ext cx="2403257" cy="860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מחבר חץ ישר 43">
            <a:extLst>
              <a:ext uri="{FF2B5EF4-FFF2-40B4-BE49-F238E27FC236}">
                <a16:creationId xmlns:a16="http://schemas.microsoft.com/office/drawing/2014/main" id="{1B15DEC7-E413-E354-C25E-8603D34A963E}"/>
              </a:ext>
            </a:extLst>
          </p:cNvPr>
          <p:cNvCxnSpPr/>
          <p:nvPr/>
        </p:nvCxnSpPr>
        <p:spPr>
          <a:xfrm flipV="1">
            <a:off x="1598325" y="3429000"/>
            <a:ext cx="613030" cy="5407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7" name="תמונה 46">
            <a:extLst>
              <a:ext uri="{FF2B5EF4-FFF2-40B4-BE49-F238E27FC236}">
                <a16:creationId xmlns:a16="http://schemas.microsoft.com/office/drawing/2014/main" id="{063E9FF7-F42F-AD72-4A63-BC3DA52057C7}"/>
              </a:ext>
            </a:extLst>
          </p:cNvPr>
          <p:cNvPicPr>
            <a:picLocks noChangeAspect="1"/>
          </p:cNvPicPr>
          <p:nvPr/>
        </p:nvPicPr>
        <p:blipFill>
          <a:blip r:embed="rId7"/>
          <a:stretch>
            <a:fillRect/>
          </a:stretch>
        </p:blipFill>
        <p:spPr>
          <a:xfrm>
            <a:off x="6336903" y="1408663"/>
            <a:ext cx="5550113" cy="3817965"/>
          </a:xfrm>
          <a:prstGeom prst="rect">
            <a:avLst/>
          </a:prstGeom>
        </p:spPr>
      </p:pic>
    </p:spTree>
    <p:extLst>
      <p:ext uri="{BB962C8B-B14F-4D97-AF65-F5344CB8AC3E}">
        <p14:creationId xmlns:p14="http://schemas.microsoft.com/office/powerpoint/2010/main" val="730202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שיפור ביצועים עסקיים- עשרת הצעדים - מוטי אלוני - ייעוץ עסקי, ניהול משא מתן,  קורסים והרצאות.">
            <a:extLst>
              <a:ext uri="{FF2B5EF4-FFF2-40B4-BE49-F238E27FC236}">
                <a16:creationId xmlns:a16="http://schemas.microsoft.com/office/drawing/2014/main" id="{485B0C54-C158-96DE-C1D6-41A5CE05E359}"/>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6096000" y="1220636"/>
            <a:ext cx="6103263" cy="4896351"/>
          </a:xfrm>
          <a:prstGeom prst="rect">
            <a:avLst/>
          </a:prstGeom>
          <a:noFill/>
          <a:extLst>
            <a:ext uri="{909E8E84-426E-40DD-AFC4-6F175D3DCCD1}">
              <a14:hiddenFill xmlns:a14="http://schemas.microsoft.com/office/drawing/2010/main">
                <a:solidFill>
                  <a:srgbClr val="FFFFFF"/>
                </a:solidFill>
              </a14:hiddenFill>
            </a:ext>
          </a:extLst>
        </p:spPr>
      </p:pic>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14</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7" name="מלבן 26">
            <a:extLst>
              <a:ext uri="{FF2B5EF4-FFF2-40B4-BE49-F238E27FC236}">
                <a16:creationId xmlns:a16="http://schemas.microsoft.com/office/drawing/2014/main" id="{DD977B84-A478-F300-750E-233CA776845D}"/>
              </a:ext>
            </a:extLst>
          </p:cNvPr>
          <p:cNvSpPr/>
          <p:nvPr/>
        </p:nvSpPr>
        <p:spPr>
          <a:xfrm>
            <a:off x="2815712" y="-31141"/>
            <a:ext cx="6733088" cy="1200329"/>
          </a:xfrm>
          <a:prstGeom prst="rect">
            <a:avLst/>
          </a:prstGeom>
          <a:noFill/>
        </p:spPr>
        <p:txBody>
          <a:bodyPr wrap="square" lIns="91440" tIns="45720" rIns="91440" bIns="45720">
            <a:spAutoFit/>
          </a:bodyPr>
          <a:lstStyle/>
          <a:p>
            <a:pPr algn="ctr"/>
            <a:r>
              <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סיכום ומסקנות</a:t>
            </a:r>
          </a:p>
        </p:txBody>
      </p:sp>
      <p:sp>
        <p:nvSpPr>
          <p:cNvPr id="16" name="אליפסה 15">
            <a:extLst>
              <a:ext uri="{FF2B5EF4-FFF2-40B4-BE49-F238E27FC236}">
                <a16:creationId xmlns:a16="http://schemas.microsoft.com/office/drawing/2014/main" id="{B63D2E11-BF4C-B8F9-07C4-6116DA372CDB}"/>
              </a:ext>
            </a:extLst>
          </p:cNvPr>
          <p:cNvSpPr/>
          <p:nvPr/>
        </p:nvSpPr>
        <p:spPr>
          <a:xfrm>
            <a:off x="8200666" y="3149925"/>
            <a:ext cx="1956483" cy="1467293"/>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he-IL" dirty="0"/>
              <a:t>ביצועים</a:t>
            </a:r>
          </a:p>
        </p:txBody>
      </p:sp>
      <p:sp>
        <p:nvSpPr>
          <p:cNvPr id="18" name="אליפסה 17">
            <a:extLst>
              <a:ext uri="{FF2B5EF4-FFF2-40B4-BE49-F238E27FC236}">
                <a16:creationId xmlns:a16="http://schemas.microsoft.com/office/drawing/2014/main" id="{8E217C6D-8E13-3F64-1709-3D05CD53EB03}"/>
              </a:ext>
            </a:extLst>
          </p:cNvPr>
          <p:cNvSpPr/>
          <p:nvPr/>
        </p:nvSpPr>
        <p:spPr>
          <a:xfrm>
            <a:off x="10313494" y="1570543"/>
            <a:ext cx="1628633" cy="1387262"/>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he-IL" dirty="0"/>
              <a:t>תקשורת</a:t>
            </a:r>
          </a:p>
        </p:txBody>
      </p:sp>
      <p:sp>
        <p:nvSpPr>
          <p:cNvPr id="19" name="אליפסה 18">
            <a:extLst>
              <a:ext uri="{FF2B5EF4-FFF2-40B4-BE49-F238E27FC236}">
                <a16:creationId xmlns:a16="http://schemas.microsoft.com/office/drawing/2014/main" id="{CFE88F1E-34BC-9AA0-051C-1FB5770AF5E6}"/>
              </a:ext>
            </a:extLst>
          </p:cNvPr>
          <p:cNvSpPr/>
          <p:nvPr/>
        </p:nvSpPr>
        <p:spPr>
          <a:xfrm>
            <a:off x="6572033" y="1493493"/>
            <a:ext cx="1628633" cy="1387262"/>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r>
              <a:rPr lang="he-IL" dirty="0"/>
              <a:t>תיאום</a:t>
            </a:r>
          </a:p>
        </p:txBody>
      </p:sp>
      <p:sp>
        <p:nvSpPr>
          <p:cNvPr id="20" name="אליפסה 19">
            <a:extLst>
              <a:ext uri="{FF2B5EF4-FFF2-40B4-BE49-F238E27FC236}">
                <a16:creationId xmlns:a16="http://schemas.microsoft.com/office/drawing/2014/main" id="{D43D85B5-C0AC-533B-BDEF-2B918801C985}"/>
              </a:ext>
            </a:extLst>
          </p:cNvPr>
          <p:cNvSpPr/>
          <p:nvPr/>
        </p:nvSpPr>
        <p:spPr>
          <a:xfrm>
            <a:off x="6281730" y="4619984"/>
            <a:ext cx="1628633" cy="1387262"/>
          </a:xfrm>
          <a:prstGeom prst="ellipse">
            <a:avLst/>
          </a:prstGeom>
        </p:spPr>
        <p:style>
          <a:lnRef idx="1">
            <a:schemeClr val="accent1"/>
          </a:lnRef>
          <a:fillRef idx="2">
            <a:schemeClr val="accent1"/>
          </a:fillRef>
          <a:effectRef idx="1">
            <a:schemeClr val="accent1"/>
          </a:effectRef>
          <a:fontRef idx="minor">
            <a:schemeClr val="dk1"/>
          </a:fontRef>
        </p:style>
        <p:txBody>
          <a:bodyPr rtlCol="1" anchor="ctr"/>
          <a:lstStyle/>
          <a:p>
            <a:pPr algn="ctr"/>
            <a:r>
              <a:rPr lang="he-IL" dirty="0"/>
              <a:t>קבלת החלטות</a:t>
            </a:r>
          </a:p>
        </p:txBody>
      </p:sp>
      <p:sp>
        <p:nvSpPr>
          <p:cNvPr id="21" name="אליפסה 20">
            <a:extLst>
              <a:ext uri="{FF2B5EF4-FFF2-40B4-BE49-F238E27FC236}">
                <a16:creationId xmlns:a16="http://schemas.microsoft.com/office/drawing/2014/main" id="{09E1264C-9E8B-F30D-3883-65C491AE0092}"/>
              </a:ext>
            </a:extLst>
          </p:cNvPr>
          <p:cNvSpPr/>
          <p:nvPr/>
        </p:nvSpPr>
        <p:spPr>
          <a:xfrm>
            <a:off x="10447452" y="4619984"/>
            <a:ext cx="1628633" cy="1387262"/>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r>
              <a:rPr lang="he-IL" dirty="0"/>
              <a:t>שיתוף ידע</a:t>
            </a:r>
          </a:p>
        </p:txBody>
      </p:sp>
      <p:cxnSp>
        <p:nvCxnSpPr>
          <p:cNvPr id="25" name="מחבר חץ ישר 24">
            <a:extLst>
              <a:ext uri="{FF2B5EF4-FFF2-40B4-BE49-F238E27FC236}">
                <a16:creationId xmlns:a16="http://schemas.microsoft.com/office/drawing/2014/main" id="{02DEC826-03FD-95C1-0B9F-F38B6494D804}"/>
              </a:ext>
            </a:extLst>
          </p:cNvPr>
          <p:cNvCxnSpPr>
            <a:stCxn id="18" idx="3"/>
          </p:cNvCxnSpPr>
          <p:nvPr/>
        </p:nvCxnSpPr>
        <p:spPr>
          <a:xfrm flipH="1">
            <a:off x="9962707" y="2754645"/>
            <a:ext cx="589295" cy="5414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מחבר חץ ישר 25">
            <a:extLst>
              <a:ext uri="{FF2B5EF4-FFF2-40B4-BE49-F238E27FC236}">
                <a16:creationId xmlns:a16="http://schemas.microsoft.com/office/drawing/2014/main" id="{BDFDEBC7-E542-A269-F3C8-9F0B88E19D2A}"/>
              </a:ext>
            </a:extLst>
          </p:cNvPr>
          <p:cNvCxnSpPr>
            <a:cxnSpLocks/>
            <a:stCxn id="19" idx="5"/>
          </p:cNvCxnSpPr>
          <p:nvPr/>
        </p:nvCxnSpPr>
        <p:spPr>
          <a:xfrm>
            <a:off x="7962158" y="2677595"/>
            <a:ext cx="589295" cy="4519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מחבר חץ ישר 30">
            <a:extLst>
              <a:ext uri="{FF2B5EF4-FFF2-40B4-BE49-F238E27FC236}">
                <a16:creationId xmlns:a16="http://schemas.microsoft.com/office/drawing/2014/main" id="{D46340C6-350C-F5C9-9C27-3D286C9EAE8F}"/>
              </a:ext>
            </a:extLst>
          </p:cNvPr>
          <p:cNvCxnSpPr>
            <a:cxnSpLocks/>
            <a:stCxn id="20" idx="7"/>
          </p:cNvCxnSpPr>
          <p:nvPr/>
        </p:nvCxnSpPr>
        <p:spPr>
          <a:xfrm flipV="1">
            <a:off x="7671855" y="4389162"/>
            <a:ext cx="647083" cy="4339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מחבר חץ ישר 33">
            <a:extLst>
              <a:ext uri="{FF2B5EF4-FFF2-40B4-BE49-F238E27FC236}">
                <a16:creationId xmlns:a16="http://schemas.microsoft.com/office/drawing/2014/main" id="{9DDB7813-7F80-8F03-B265-FACAB8DD4D2B}"/>
              </a:ext>
            </a:extLst>
          </p:cNvPr>
          <p:cNvCxnSpPr>
            <a:cxnSpLocks/>
            <a:stCxn id="21" idx="1"/>
          </p:cNvCxnSpPr>
          <p:nvPr/>
        </p:nvCxnSpPr>
        <p:spPr>
          <a:xfrm flipH="1" flipV="1">
            <a:off x="10038877" y="4413623"/>
            <a:ext cx="647083" cy="4095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2" name="תרשים 1">
            <a:extLst>
              <a:ext uri="{FF2B5EF4-FFF2-40B4-BE49-F238E27FC236}">
                <a16:creationId xmlns:a16="http://schemas.microsoft.com/office/drawing/2014/main" id="{63638283-5074-79E0-5065-DDCF165D6E4B}"/>
              </a:ext>
            </a:extLst>
          </p:cNvPr>
          <p:cNvGraphicFramePr>
            <a:graphicFrameLocks/>
          </p:cNvGraphicFramePr>
          <p:nvPr>
            <p:extLst>
              <p:ext uri="{D42A27DB-BD31-4B8C-83A1-F6EECF244321}">
                <p14:modId xmlns:p14="http://schemas.microsoft.com/office/powerpoint/2010/main" val="3392521102"/>
              </p:ext>
            </p:extLst>
          </p:nvPr>
        </p:nvGraphicFramePr>
        <p:xfrm>
          <a:off x="-481087" y="1411875"/>
          <a:ext cx="6931265" cy="4615730"/>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390336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2</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5" name="AutoShape 4" descr="A modern business game simulation background for a presentation. This image includes a futuristic board game setup with interconnected elements like graphs, financial charts, and marketing strategies, all visually represented by 3D shapes and digital effects. The backdrop has a sleek, high-tech cityscape in soft blue and silver tones. The overall aesthetic is professional, with a competitive and strategic atmosphere, ideal for a business course presentation.">
            <a:extLst>
              <a:ext uri="{FF2B5EF4-FFF2-40B4-BE49-F238E27FC236}">
                <a16:creationId xmlns:a16="http://schemas.microsoft.com/office/drawing/2014/main" id="{E4D392C2-D73B-950C-73F8-4A79C12A3C9A}"/>
              </a:ext>
            </a:extLst>
          </p:cNvPr>
          <p:cNvSpPr>
            <a:spLocks noChangeAspect="1" noChangeArrowheads="1"/>
          </p:cNvSpPr>
          <p:nvPr/>
        </p:nvSpPr>
        <p:spPr bwMode="auto">
          <a:xfrm>
            <a:off x="6096000" y="37039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7" name="מלבן 26">
            <a:extLst>
              <a:ext uri="{FF2B5EF4-FFF2-40B4-BE49-F238E27FC236}">
                <a16:creationId xmlns:a16="http://schemas.microsoft.com/office/drawing/2014/main" id="{DD977B84-A478-F300-750E-233CA776845D}"/>
              </a:ext>
            </a:extLst>
          </p:cNvPr>
          <p:cNvSpPr/>
          <p:nvPr/>
        </p:nvSpPr>
        <p:spPr>
          <a:xfrm>
            <a:off x="2815712" y="-116982"/>
            <a:ext cx="6733088" cy="1323439"/>
          </a:xfrm>
          <a:prstGeom prst="rect">
            <a:avLst/>
          </a:prstGeom>
          <a:noFill/>
        </p:spPr>
        <p:txBody>
          <a:bodyPr wrap="square" lIns="91440" tIns="45720" rIns="91440" bIns="45720">
            <a:spAutoFit/>
          </a:bodyPr>
          <a:lstStyle/>
          <a:p>
            <a:pPr algn="ctr"/>
            <a:r>
              <a:rPr lang="he-IL" sz="8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המבנה הארגוני</a:t>
            </a:r>
          </a:p>
        </p:txBody>
      </p:sp>
      <p:sp>
        <p:nvSpPr>
          <p:cNvPr id="2" name="אליפסה 1">
            <a:extLst>
              <a:ext uri="{FF2B5EF4-FFF2-40B4-BE49-F238E27FC236}">
                <a16:creationId xmlns:a16="http://schemas.microsoft.com/office/drawing/2014/main" id="{EA3A95E1-C6B9-2EA0-C3EF-536D0BCBBB9E}"/>
              </a:ext>
            </a:extLst>
          </p:cNvPr>
          <p:cNvSpPr/>
          <p:nvPr/>
        </p:nvSpPr>
        <p:spPr>
          <a:xfrm>
            <a:off x="5722742" y="1471625"/>
            <a:ext cx="1757680" cy="1767840"/>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a:p>
        </p:txBody>
      </p:sp>
      <p:sp>
        <p:nvSpPr>
          <p:cNvPr id="3" name="אליפסה 2">
            <a:extLst>
              <a:ext uri="{FF2B5EF4-FFF2-40B4-BE49-F238E27FC236}">
                <a16:creationId xmlns:a16="http://schemas.microsoft.com/office/drawing/2014/main" id="{A56471B9-C6E2-2FD2-8666-7080F8F1AEC7}"/>
              </a:ext>
            </a:extLst>
          </p:cNvPr>
          <p:cNvSpPr/>
          <p:nvPr/>
        </p:nvSpPr>
        <p:spPr>
          <a:xfrm>
            <a:off x="9380508" y="3843615"/>
            <a:ext cx="1757680" cy="1767840"/>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a:p>
        </p:txBody>
      </p:sp>
      <p:sp>
        <p:nvSpPr>
          <p:cNvPr id="6" name="אליפסה 5">
            <a:extLst>
              <a:ext uri="{FF2B5EF4-FFF2-40B4-BE49-F238E27FC236}">
                <a16:creationId xmlns:a16="http://schemas.microsoft.com/office/drawing/2014/main" id="{056317BF-DE0D-238C-4DE6-B5A285C4FADC}"/>
              </a:ext>
            </a:extLst>
          </p:cNvPr>
          <p:cNvSpPr/>
          <p:nvPr/>
        </p:nvSpPr>
        <p:spPr>
          <a:xfrm>
            <a:off x="2064378" y="1510313"/>
            <a:ext cx="1757680" cy="1767840"/>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a:p>
        </p:txBody>
      </p:sp>
      <p:sp>
        <p:nvSpPr>
          <p:cNvPr id="12" name="אליפסה 11">
            <a:extLst>
              <a:ext uri="{FF2B5EF4-FFF2-40B4-BE49-F238E27FC236}">
                <a16:creationId xmlns:a16="http://schemas.microsoft.com/office/drawing/2014/main" id="{36FF2B0A-BFBA-D193-9A7D-544D3818A1EF}"/>
              </a:ext>
            </a:extLst>
          </p:cNvPr>
          <p:cNvSpPr/>
          <p:nvPr/>
        </p:nvSpPr>
        <p:spPr>
          <a:xfrm>
            <a:off x="2435220" y="3955217"/>
            <a:ext cx="1757680" cy="1767840"/>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a:p>
        </p:txBody>
      </p:sp>
      <p:sp>
        <p:nvSpPr>
          <p:cNvPr id="13" name="אליפסה 12">
            <a:extLst>
              <a:ext uri="{FF2B5EF4-FFF2-40B4-BE49-F238E27FC236}">
                <a16:creationId xmlns:a16="http://schemas.microsoft.com/office/drawing/2014/main" id="{930A337E-34DF-16C4-C6AB-17BDDC076AB8}"/>
              </a:ext>
            </a:extLst>
          </p:cNvPr>
          <p:cNvSpPr/>
          <p:nvPr/>
        </p:nvSpPr>
        <p:spPr>
          <a:xfrm>
            <a:off x="5655109" y="3877990"/>
            <a:ext cx="1757680" cy="1767840"/>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a:p>
        </p:txBody>
      </p:sp>
      <p:pic>
        <p:nvPicPr>
          <p:cNvPr id="18" name="תמונה 17">
            <a:extLst>
              <a:ext uri="{FF2B5EF4-FFF2-40B4-BE49-F238E27FC236}">
                <a16:creationId xmlns:a16="http://schemas.microsoft.com/office/drawing/2014/main" id="{6172F9F3-AAFF-930A-2C41-45E3F20EFCD3}"/>
              </a:ext>
            </a:extLst>
          </p:cNvPr>
          <p:cNvPicPr>
            <a:picLocks noChangeAspect="1"/>
          </p:cNvPicPr>
          <p:nvPr/>
        </p:nvPicPr>
        <p:blipFill>
          <a:blip r:embed="rId7"/>
          <a:stretch>
            <a:fillRect/>
          </a:stretch>
        </p:blipFill>
        <p:spPr>
          <a:xfrm>
            <a:off x="9445213" y="3846069"/>
            <a:ext cx="1672204" cy="1866083"/>
          </a:xfrm>
          <a:prstGeom prst="ellipse">
            <a:avLst/>
          </a:prstGeom>
          <a:ln>
            <a:noFill/>
          </a:ln>
          <a:effectLst>
            <a:softEdge rad="112500"/>
          </a:effectLst>
        </p:spPr>
      </p:pic>
      <p:pic>
        <p:nvPicPr>
          <p:cNvPr id="19" name="תמונה 18">
            <a:extLst>
              <a:ext uri="{FF2B5EF4-FFF2-40B4-BE49-F238E27FC236}">
                <a16:creationId xmlns:a16="http://schemas.microsoft.com/office/drawing/2014/main" id="{FF0A865E-CB5A-2C13-6FA8-B1F1668D99B3}"/>
              </a:ext>
            </a:extLst>
          </p:cNvPr>
          <p:cNvPicPr>
            <a:picLocks noChangeAspect="1"/>
          </p:cNvPicPr>
          <p:nvPr/>
        </p:nvPicPr>
        <p:blipFill>
          <a:blip r:embed="rId8"/>
          <a:stretch>
            <a:fillRect/>
          </a:stretch>
        </p:blipFill>
        <p:spPr>
          <a:xfrm>
            <a:off x="2434714" y="3934858"/>
            <a:ext cx="1789957" cy="1789957"/>
          </a:xfrm>
          <a:prstGeom prst="ellipse">
            <a:avLst/>
          </a:prstGeom>
          <a:ln>
            <a:noFill/>
          </a:ln>
          <a:effectLst>
            <a:softEdge rad="112500"/>
          </a:effectLst>
        </p:spPr>
      </p:pic>
      <p:pic>
        <p:nvPicPr>
          <p:cNvPr id="21" name="תמונה 20">
            <a:extLst>
              <a:ext uri="{FF2B5EF4-FFF2-40B4-BE49-F238E27FC236}">
                <a16:creationId xmlns:a16="http://schemas.microsoft.com/office/drawing/2014/main" id="{FE03EB14-DC86-9057-DC05-DEE1C3A4B29F}"/>
              </a:ext>
            </a:extLst>
          </p:cNvPr>
          <p:cNvPicPr>
            <a:picLocks noChangeAspect="1"/>
          </p:cNvPicPr>
          <p:nvPr/>
        </p:nvPicPr>
        <p:blipFill>
          <a:blip r:embed="rId9"/>
          <a:srcRect l="24122" t="805" r="16520" b="42567"/>
          <a:stretch/>
        </p:blipFill>
        <p:spPr>
          <a:xfrm>
            <a:off x="5743287" y="1493611"/>
            <a:ext cx="1747070" cy="1734431"/>
          </a:xfrm>
          <a:prstGeom prst="ellipse">
            <a:avLst/>
          </a:prstGeom>
          <a:ln>
            <a:noFill/>
          </a:ln>
          <a:effectLst>
            <a:softEdge rad="112500"/>
          </a:effectLst>
        </p:spPr>
      </p:pic>
      <p:pic>
        <p:nvPicPr>
          <p:cNvPr id="31" name="תמונה 30">
            <a:extLst>
              <a:ext uri="{FF2B5EF4-FFF2-40B4-BE49-F238E27FC236}">
                <a16:creationId xmlns:a16="http://schemas.microsoft.com/office/drawing/2014/main" id="{16F77427-4DCD-314A-A613-98D6BBC13B15}"/>
              </a:ext>
            </a:extLst>
          </p:cNvPr>
          <p:cNvPicPr>
            <a:picLocks noChangeAspect="1"/>
          </p:cNvPicPr>
          <p:nvPr/>
        </p:nvPicPr>
        <p:blipFill>
          <a:blip r:embed="rId10"/>
          <a:srcRect l="15503" t="3037" r="21858"/>
          <a:stretch/>
        </p:blipFill>
        <p:spPr>
          <a:xfrm>
            <a:off x="2063872" y="1453837"/>
            <a:ext cx="1789957" cy="1862942"/>
          </a:xfrm>
          <a:prstGeom prst="ellipse">
            <a:avLst/>
          </a:prstGeom>
          <a:ln>
            <a:noFill/>
          </a:ln>
          <a:effectLst>
            <a:softEdge rad="112500"/>
          </a:effectLst>
        </p:spPr>
      </p:pic>
      <p:pic>
        <p:nvPicPr>
          <p:cNvPr id="34" name="תמונה 33">
            <a:extLst>
              <a:ext uri="{FF2B5EF4-FFF2-40B4-BE49-F238E27FC236}">
                <a16:creationId xmlns:a16="http://schemas.microsoft.com/office/drawing/2014/main" id="{06F5FA14-966F-1FB8-41FC-43A27D86A37F}"/>
              </a:ext>
            </a:extLst>
          </p:cNvPr>
          <p:cNvPicPr>
            <a:picLocks noChangeAspect="1"/>
          </p:cNvPicPr>
          <p:nvPr/>
        </p:nvPicPr>
        <p:blipFill>
          <a:blip r:embed="rId11"/>
          <a:srcRect l="27237" t="16046" r="27709" b="28559"/>
          <a:stretch/>
        </p:blipFill>
        <p:spPr>
          <a:xfrm>
            <a:off x="5722208" y="3802503"/>
            <a:ext cx="1675701" cy="1951206"/>
          </a:xfrm>
          <a:prstGeom prst="ellipse">
            <a:avLst/>
          </a:prstGeom>
          <a:ln>
            <a:noFill/>
          </a:ln>
          <a:effectLst>
            <a:softEdge rad="112500"/>
          </a:effectLst>
        </p:spPr>
      </p:pic>
      <p:cxnSp>
        <p:nvCxnSpPr>
          <p:cNvPr id="36" name="מחבר חץ ישר 35">
            <a:extLst>
              <a:ext uri="{FF2B5EF4-FFF2-40B4-BE49-F238E27FC236}">
                <a16:creationId xmlns:a16="http://schemas.microsoft.com/office/drawing/2014/main" id="{6C09AB32-9BD5-8FD4-B0DB-674C9FE234A6}"/>
              </a:ext>
            </a:extLst>
          </p:cNvPr>
          <p:cNvCxnSpPr>
            <a:cxnSpLocks/>
            <a:stCxn id="31" idx="6"/>
            <a:endCxn id="21" idx="2"/>
          </p:cNvCxnSpPr>
          <p:nvPr/>
        </p:nvCxnSpPr>
        <p:spPr>
          <a:xfrm flipV="1">
            <a:off x="3853829" y="2360827"/>
            <a:ext cx="1889458" cy="2448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8" name="מחבר חץ ישר 37">
            <a:extLst>
              <a:ext uri="{FF2B5EF4-FFF2-40B4-BE49-F238E27FC236}">
                <a16:creationId xmlns:a16="http://schemas.microsoft.com/office/drawing/2014/main" id="{CC2CA4C4-CBD9-7757-A743-4E9DA7DAC5DE}"/>
              </a:ext>
            </a:extLst>
          </p:cNvPr>
          <p:cNvCxnSpPr>
            <a:cxnSpLocks/>
            <a:stCxn id="21" idx="5"/>
            <a:endCxn id="3" idx="1"/>
          </p:cNvCxnSpPr>
          <p:nvPr/>
        </p:nvCxnSpPr>
        <p:spPr>
          <a:xfrm>
            <a:off x="7234505" y="2974040"/>
            <a:ext cx="2403409" cy="112846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2" name="מחבר חץ ישר 41">
            <a:extLst>
              <a:ext uri="{FF2B5EF4-FFF2-40B4-BE49-F238E27FC236}">
                <a16:creationId xmlns:a16="http://schemas.microsoft.com/office/drawing/2014/main" id="{DD674701-28AD-B3EA-D9A4-1D134D1A042D}"/>
              </a:ext>
            </a:extLst>
          </p:cNvPr>
          <p:cNvCxnSpPr>
            <a:stCxn id="2" idx="3"/>
            <a:endCxn id="19" idx="0"/>
          </p:cNvCxnSpPr>
          <p:nvPr/>
        </p:nvCxnSpPr>
        <p:spPr>
          <a:xfrm flipH="1">
            <a:off x="3329693" y="2980571"/>
            <a:ext cx="2650455" cy="9542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4" name="מחבר חץ ישר 43">
            <a:extLst>
              <a:ext uri="{FF2B5EF4-FFF2-40B4-BE49-F238E27FC236}">
                <a16:creationId xmlns:a16="http://schemas.microsoft.com/office/drawing/2014/main" id="{3936A991-4A88-0747-8270-622630271003}"/>
              </a:ext>
            </a:extLst>
          </p:cNvPr>
          <p:cNvCxnSpPr>
            <a:stCxn id="21" idx="4"/>
            <a:endCxn id="34" idx="0"/>
          </p:cNvCxnSpPr>
          <p:nvPr/>
        </p:nvCxnSpPr>
        <p:spPr>
          <a:xfrm flipH="1">
            <a:off x="6560059" y="3228042"/>
            <a:ext cx="56763" cy="57446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52" name="תיבת טקסט 51">
            <a:extLst>
              <a:ext uri="{FF2B5EF4-FFF2-40B4-BE49-F238E27FC236}">
                <a16:creationId xmlns:a16="http://schemas.microsoft.com/office/drawing/2014/main" id="{ED09E078-8723-389F-83DD-0B7664BCB96D}"/>
              </a:ext>
            </a:extLst>
          </p:cNvPr>
          <p:cNvSpPr txBox="1"/>
          <p:nvPr/>
        </p:nvSpPr>
        <p:spPr>
          <a:xfrm>
            <a:off x="5224876" y="1097085"/>
            <a:ext cx="2469279" cy="400110"/>
          </a:xfrm>
          <a:prstGeom prst="rect">
            <a:avLst/>
          </a:prstGeom>
          <a:noFill/>
        </p:spPr>
        <p:txBody>
          <a:bodyPr wrap="square" rtlCol="1">
            <a:spAutoFit/>
          </a:bodyPr>
          <a:lstStyle/>
          <a:p>
            <a:r>
              <a:rPr lang="he-IL" sz="2000" b="1" dirty="0">
                <a:solidFill>
                  <a:schemeClr val="accent6"/>
                </a:solidFill>
              </a:rPr>
              <a:t>מנכ"ל - ליאור בן זקן</a:t>
            </a:r>
          </a:p>
        </p:txBody>
      </p:sp>
      <p:sp>
        <p:nvSpPr>
          <p:cNvPr id="54" name="תיבת טקסט 53">
            <a:extLst>
              <a:ext uri="{FF2B5EF4-FFF2-40B4-BE49-F238E27FC236}">
                <a16:creationId xmlns:a16="http://schemas.microsoft.com/office/drawing/2014/main" id="{02CBA283-9761-E2C9-EBE6-DA4EC05DB6AE}"/>
              </a:ext>
            </a:extLst>
          </p:cNvPr>
          <p:cNvSpPr txBox="1"/>
          <p:nvPr/>
        </p:nvSpPr>
        <p:spPr>
          <a:xfrm>
            <a:off x="4401012" y="5749189"/>
            <a:ext cx="3389975" cy="400110"/>
          </a:xfrm>
          <a:prstGeom prst="rect">
            <a:avLst/>
          </a:prstGeom>
          <a:noFill/>
        </p:spPr>
        <p:txBody>
          <a:bodyPr wrap="square" rtlCol="1">
            <a:spAutoFit/>
          </a:bodyPr>
          <a:lstStyle/>
          <a:p>
            <a:r>
              <a:rPr lang="he-IL" sz="2000" b="1" dirty="0">
                <a:solidFill>
                  <a:schemeClr val="accent6"/>
                </a:solidFill>
              </a:rPr>
              <a:t>סמנכ"ל כספים - יער שלו</a:t>
            </a:r>
          </a:p>
        </p:txBody>
      </p:sp>
      <p:sp>
        <p:nvSpPr>
          <p:cNvPr id="55" name="תיבת טקסט 54">
            <a:extLst>
              <a:ext uri="{FF2B5EF4-FFF2-40B4-BE49-F238E27FC236}">
                <a16:creationId xmlns:a16="http://schemas.microsoft.com/office/drawing/2014/main" id="{86C08C60-6C75-9451-8871-BC85035A663F}"/>
              </a:ext>
            </a:extLst>
          </p:cNvPr>
          <p:cNvSpPr txBox="1"/>
          <p:nvPr/>
        </p:nvSpPr>
        <p:spPr>
          <a:xfrm>
            <a:off x="1417899" y="5749189"/>
            <a:ext cx="3224662" cy="400110"/>
          </a:xfrm>
          <a:prstGeom prst="rect">
            <a:avLst/>
          </a:prstGeom>
          <a:noFill/>
        </p:spPr>
        <p:txBody>
          <a:bodyPr wrap="square" rtlCol="1">
            <a:spAutoFit/>
          </a:bodyPr>
          <a:lstStyle/>
          <a:p>
            <a:r>
              <a:rPr lang="he-IL" sz="2000" b="1" dirty="0">
                <a:solidFill>
                  <a:schemeClr val="accent6"/>
                </a:solidFill>
              </a:rPr>
              <a:t>סמנכ"ל טכנולוגיה - ניב קוטק</a:t>
            </a:r>
          </a:p>
        </p:txBody>
      </p:sp>
      <p:sp>
        <p:nvSpPr>
          <p:cNvPr id="56" name="תיבת טקסט 55">
            <a:extLst>
              <a:ext uri="{FF2B5EF4-FFF2-40B4-BE49-F238E27FC236}">
                <a16:creationId xmlns:a16="http://schemas.microsoft.com/office/drawing/2014/main" id="{C48AA7E0-A327-4796-1576-746BC5C1E970}"/>
              </a:ext>
            </a:extLst>
          </p:cNvPr>
          <p:cNvSpPr txBox="1"/>
          <p:nvPr/>
        </p:nvSpPr>
        <p:spPr>
          <a:xfrm>
            <a:off x="8515812" y="5680835"/>
            <a:ext cx="3389975" cy="400110"/>
          </a:xfrm>
          <a:prstGeom prst="rect">
            <a:avLst/>
          </a:prstGeom>
          <a:noFill/>
        </p:spPr>
        <p:txBody>
          <a:bodyPr wrap="square" rtlCol="1">
            <a:spAutoFit/>
          </a:bodyPr>
          <a:lstStyle/>
          <a:p>
            <a:r>
              <a:rPr lang="he-IL" sz="2000" b="1" dirty="0">
                <a:solidFill>
                  <a:schemeClr val="accent6"/>
                </a:solidFill>
              </a:rPr>
              <a:t>סמנכ"ל תפעול – </a:t>
            </a:r>
            <a:r>
              <a:rPr lang="he-IL" sz="2000" b="1" dirty="0" err="1">
                <a:solidFill>
                  <a:schemeClr val="accent6"/>
                </a:solidFill>
              </a:rPr>
              <a:t>גנאדי</a:t>
            </a:r>
            <a:r>
              <a:rPr lang="he-IL" sz="2000" b="1" dirty="0">
                <a:solidFill>
                  <a:schemeClr val="accent6"/>
                </a:solidFill>
              </a:rPr>
              <a:t> </a:t>
            </a:r>
            <a:r>
              <a:rPr lang="he-IL" sz="2000" b="1" dirty="0" err="1">
                <a:solidFill>
                  <a:schemeClr val="accent6"/>
                </a:solidFill>
              </a:rPr>
              <a:t>בירפיר</a:t>
            </a:r>
            <a:endParaRPr lang="he-IL" sz="2000" b="1" dirty="0">
              <a:solidFill>
                <a:schemeClr val="accent6"/>
              </a:solidFill>
            </a:endParaRPr>
          </a:p>
        </p:txBody>
      </p:sp>
      <p:sp>
        <p:nvSpPr>
          <p:cNvPr id="65" name="תיבת טקסט 64">
            <a:extLst>
              <a:ext uri="{FF2B5EF4-FFF2-40B4-BE49-F238E27FC236}">
                <a16:creationId xmlns:a16="http://schemas.microsoft.com/office/drawing/2014/main" id="{1B9D99C0-C71A-50E6-BFFF-A9F0DDF09C5B}"/>
              </a:ext>
            </a:extLst>
          </p:cNvPr>
          <p:cNvSpPr txBox="1"/>
          <p:nvPr/>
        </p:nvSpPr>
        <p:spPr>
          <a:xfrm>
            <a:off x="1145823" y="1123201"/>
            <a:ext cx="3768814" cy="400110"/>
          </a:xfrm>
          <a:prstGeom prst="rect">
            <a:avLst/>
          </a:prstGeom>
          <a:noFill/>
        </p:spPr>
        <p:txBody>
          <a:bodyPr wrap="square" rtlCol="1">
            <a:spAutoFit/>
          </a:bodyPr>
          <a:lstStyle/>
          <a:p>
            <a:r>
              <a:rPr lang="he-IL" sz="2000" b="1" i="0" dirty="0">
                <a:solidFill>
                  <a:schemeClr val="accent6"/>
                </a:solidFill>
                <a:effectLst/>
                <a:latin typeface="Arial" panose="020B0604020202020204" pitchFamily="34" charset="0"/>
              </a:rPr>
              <a:t>יו"ר הדירקטוריון - ד"ר רווה הרוש</a:t>
            </a:r>
            <a:endParaRPr lang="he-IL" sz="2000" b="1" dirty="0">
              <a:solidFill>
                <a:schemeClr val="accent6"/>
              </a:solidFill>
            </a:endParaRPr>
          </a:p>
        </p:txBody>
      </p:sp>
    </p:spTree>
    <p:extLst>
      <p:ext uri="{BB962C8B-B14F-4D97-AF65-F5344CB8AC3E}">
        <p14:creationId xmlns:p14="http://schemas.microsoft.com/office/powerpoint/2010/main" val="4056483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3</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5" name="AutoShape 4" descr="A modern business game simulation background for a presentation. This image includes a futuristic board game setup with interconnected elements like graphs, financial charts, and marketing strategies, all visually represented by 3D shapes and digital effects. The backdrop has a sleek, high-tech cityscape in soft blue and silver tones. The overall aesthetic is professional, with a competitive and strategic atmosphere, ideal for a business course presentation.">
            <a:extLst>
              <a:ext uri="{FF2B5EF4-FFF2-40B4-BE49-F238E27FC236}">
                <a16:creationId xmlns:a16="http://schemas.microsoft.com/office/drawing/2014/main" id="{E4D392C2-D73B-950C-73F8-4A79C12A3C9A}"/>
              </a:ext>
            </a:extLst>
          </p:cNvPr>
          <p:cNvSpPr>
            <a:spLocks noChangeAspect="1" noChangeArrowheads="1"/>
          </p:cNvSpPr>
          <p:nvPr/>
        </p:nvSpPr>
        <p:spPr bwMode="auto">
          <a:xfrm>
            <a:off x="6096000" y="37039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7" name="מלבן 26">
            <a:extLst>
              <a:ext uri="{FF2B5EF4-FFF2-40B4-BE49-F238E27FC236}">
                <a16:creationId xmlns:a16="http://schemas.microsoft.com/office/drawing/2014/main" id="{DD977B84-A478-F300-750E-233CA776845D}"/>
              </a:ext>
            </a:extLst>
          </p:cNvPr>
          <p:cNvSpPr/>
          <p:nvPr/>
        </p:nvSpPr>
        <p:spPr>
          <a:xfrm>
            <a:off x="3034256" y="136526"/>
            <a:ext cx="6733088" cy="1200329"/>
          </a:xfrm>
          <a:prstGeom prst="rect">
            <a:avLst/>
          </a:prstGeom>
          <a:noFill/>
        </p:spPr>
        <p:txBody>
          <a:bodyPr wrap="square" lIns="91440" tIns="45720" rIns="91440" bIns="45720">
            <a:spAutoFit/>
          </a:bodyPr>
          <a:lstStyle/>
          <a:p>
            <a:pPr algn="ctr"/>
            <a:r>
              <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קבלת ההחלטות</a:t>
            </a:r>
          </a:p>
        </p:txBody>
      </p:sp>
      <p:pic>
        <p:nvPicPr>
          <p:cNvPr id="33" name="תמונה 32">
            <a:extLst>
              <a:ext uri="{FF2B5EF4-FFF2-40B4-BE49-F238E27FC236}">
                <a16:creationId xmlns:a16="http://schemas.microsoft.com/office/drawing/2014/main" id="{8E4FE0FB-8EF1-279D-E6D9-E5286935EFCA}"/>
              </a:ext>
            </a:extLst>
          </p:cNvPr>
          <p:cNvPicPr>
            <a:picLocks noChangeAspect="1"/>
          </p:cNvPicPr>
          <p:nvPr/>
        </p:nvPicPr>
        <p:blipFill>
          <a:blip r:embed="rId7"/>
          <a:stretch>
            <a:fillRect/>
          </a:stretch>
        </p:blipFill>
        <p:spPr>
          <a:xfrm>
            <a:off x="4747157" y="1300661"/>
            <a:ext cx="2499577" cy="1853345"/>
          </a:xfrm>
          <a:prstGeom prst="rect">
            <a:avLst/>
          </a:prstGeom>
        </p:spPr>
      </p:pic>
      <p:pic>
        <p:nvPicPr>
          <p:cNvPr id="41" name="תמונה 40">
            <a:extLst>
              <a:ext uri="{FF2B5EF4-FFF2-40B4-BE49-F238E27FC236}">
                <a16:creationId xmlns:a16="http://schemas.microsoft.com/office/drawing/2014/main" id="{B9B322C5-7A0F-D582-E4AE-CF41757087BE}"/>
              </a:ext>
            </a:extLst>
          </p:cNvPr>
          <p:cNvPicPr>
            <a:picLocks noChangeAspect="1"/>
          </p:cNvPicPr>
          <p:nvPr/>
        </p:nvPicPr>
        <p:blipFill>
          <a:blip r:embed="rId7"/>
          <a:stretch>
            <a:fillRect/>
          </a:stretch>
        </p:blipFill>
        <p:spPr>
          <a:xfrm>
            <a:off x="9579557" y="2585112"/>
            <a:ext cx="2499577" cy="1853345"/>
          </a:xfrm>
          <a:prstGeom prst="rect">
            <a:avLst/>
          </a:prstGeom>
        </p:spPr>
      </p:pic>
      <p:pic>
        <p:nvPicPr>
          <p:cNvPr id="43" name="תמונה 42">
            <a:extLst>
              <a:ext uri="{FF2B5EF4-FFF2-40B4-BE49-F238E27FC236}">
                <a16:creationId xmlns:a16="http://schemas.microsoft.com/office/drawing/2014/main" id="{08CE688F-05BE-FB53-0CBF-8F23660DD5FC}"/>
              </a:ext>
            </a:extLst>
          </p:cNvPr>
          <p:cNvPicPr>
            <a:picLocks noChangeAspect="1"/>
          </p:cNvPicPr>
          <p:nvPr/>
        </p:nvPicPr>
        <p:blipFill>
          <a:blip r:embed="rId7"/>
          <a:stretch>
            <a:fillRect/>
          </a:stretch>
        </p:blipFill>
        <p:spPr>
          <a:xfrm>
            <a:off x="4846211" y="4255395"/>
            <a:ext cx="2499577" cy="1853345"/>
          </a:xfrm>
          <a:prstGeom prst="rect">
            <a:avLst/>
          </a:prstGeom>
        </p:spPr>
      </p:pic>
      <p:pic>
        <p:nvPicPr>
          <p:cNvPr id="45" name="תמונה 44">
            <a:extLst>
              <a:ext uri="{FF2B5EF4-FFF2-40B4-BE49-F238E27FC236}">
                <a16:creationId xmlns:a16="http://schemas.microsoft.com/office/drawing/2014/main" id="{290B4C0C-5D4E-BF20-1124-01B22D3EF804}"/>
              </a:ext>
            </a:extLst>
          </p:cNvPr>
          <p:cNvPicPr>
            <a:picLocks noChangeAspect="1"/>
          </p:cNvPicPr>
          <p:nvPr/>
        </p:nvPicPr>
        <p:blipFill>
          <a:blip r:embed="rId7"/>
          <a:stretch>
            <a:fillRect/>
          </a:stretch>
        </p:blipFill>
        <p:spPr>
          <a:xfrm>
            <a:off x="112866" y="2561500"/>
            <a:ext cx="2499577" cy="1853345"/>
          </a:xfrm>
          <a:prstGeom prst="rect">
            <a:avLst/>
          </a:prstGeom>
        </p:spPr>
      </p:pic>
      <p:sp>
        <p:nvSpPr>
          <p:cNvPr id="49" name="תיבת טקסט 48">
            <a:extLst>
              <a:ext uri="{FF2B5EF4-FFF2-40B4-BE49-F238E27FC236}">
                <a16:creationId xmlns:a16="http://schemas.microsoft.com/office/drawing/2014/main" id="{94EB0F70-9A3E-FFD4-E4BB-9161F671C022}"/>
              </a:ext>
            </a:extLst>
          </p:cNvPr>
          <p:cNvSpPr txBox="1"/>
          <p:nvPr/>
        </p:nvSpPr>
        <p:spPr>
          <a:xfrm>
            <a:off x="5286784" y="1214124"/>
            <a:ext cx="1114016" cy="369332"/>
          </a:xfrm>
          <a:prstGeom prst="rect">
            <a:avLst/>
          </a:prstGeom>
          <a:noFill/>
        </p:spPr>
        <p:txBody>
          <a:bodyPr wrap="square">
            <a:spAutoFit/>
          </a:bodyPr>
          <a:lstStyle/>
          <a:p>
            <a:r>
              <a:rPr lang="he-IL" sz="1800" b="1" dirty="0">
                <a:solidFill>
                  <a:schemeClr val="accent6"/>
                </a:solidFill>
              </a:rPr>
              <a:t>ליאור</a:t>
            </a:r>
            <a:endParaRPr lang="he-IL" dirty="0"/>
          </a:p>
        </p:txBody>
      </p:sp>
      <p:sp>
        <p:nvSpPr>
          <p:cNvPr id="50" name="תיבת טקסט 49">
            <a:extLst>
              <a:ext uri="{FF2B5EF4-FFF2-40B4-BE49-F238E27FC236}">
                <a16:creationId xmlns:a16="http://schemas.microsoft.com/office/drawing/2014/main" id="{DB91D469-CF36-9379-9D0C-E2BE797DF80E}"/>
              </a:ext>
            </a:extLst>
          </p:cNvPr>
          <p:cNvSpPr txBox="1"/>
          <p:nvPr/>
        </p:nvSpPr>
        <p:spPr>
          <a:xfrm>
            <a:off x="10063624" y="2474996"/>
            <a:ext cx="1114016" cy="369332"/>
          </a:xfrm>
          <a:prstGeom prst="rect">
            <a:avLst/>
          </a:prstGeom>
          <a:noFill/>
        </p:spPr>
        <p:txBody>
          <a:bodyPr wrap="square">
            <a:spAutoFit/>
          </a:bodyPr>
          <a:lstStyle/>
          <a:p>
            <a:r>
              <a:rPr lang="he-IL" sz="1800" b="1" dirty="0">
                <a:solidFill>
                  <a:schemeClr val="accent6"/>
                </a:solidFill>
              </a:rPr>
              <a:t>ניב</a:t>
            </a:r>
            <a:endParaRPr lang="he-IL" dirty="0"/>
          </a:p>
        </p:txBody>
      </p:sp>
      <p:sp>
        <p:nvSpPr>
          <p:cNvPr id="51" name="תיבת טקסט 50">
            <a:extLst>
              <a:ext uri="{FF2B5EF4-FFF2-40B4-BE49-F238E27FC236}">
                <a16:creationId xmlns:a16="http://schemas.microsoft.com/office/drawing/2014/main" id="{EBCEA16B-3337-B3AB-3834-01EF03CC93BF}"/>
              </a:ext>
            </a:extLst>
          </p:cNvPr>
          <p:cNvSpPr txBox="1"/>
          <p:nvPr/>
        </p:nvSpPr>
        <p:spPr>
          <a:xfrm>
            <a:off x="531361" y="2400446"/>
            <a:ext cx="1114016" cy="369332"/>
          </a:xfrm>
          <a:prstGeom prst="rect">
            <a:avLst/>
          </a:prstGeom>
          <a:noFill/>
        </p:spPr>
        <p:txBody>
          <a:bodyPr wrap="square">
            <a:spAutoFit/>
          </a:bodyPr>
          <a:lstStyle/>
          <a:p>
            <a:r>
              <a:rPr lang="he-IL" sz="1800" b="1" dirty="0">
                <a:solidFill>
                  <a:schemeClr val="accent6"/>
                </a:solidFill>
              </a:rPr>
              <a:t>יער</a:t>
            </a:r>
            <a:endParaRPr lang="he-IL" dirty="0"/>
          </a:p>
        </p:txBody>
      </p:sp>
      <p:sp>
        <p:nvSpPr>
          <p:cNvPr id="53" name="תיבת טקסט 52">
            <a:extLst>
              <a:ext uri="{FF2B5EF4-FFF2-40B4-BE49-F238E27FC236}">
                <a16:creationId xmlns:a16="http://schemas.microsoft.com/office/drawing/2014/main" id="{4AE131B6-2C75-AB87-A411-5199826B4935}"/>
              </a:ext>
            </a:extLst>
          </p:cNvPr>
          <p:cNvSpPr txBox="1"/>
          <p:nvPr/>
        </p:nvSpPr>
        <p:spPr>
          <a:xfrm>
            <a:off x="5264503" y="4098510"/>
            <a:ext cx="1114016" cy="369332"/>
          </a:xfrm>
          <a:prstGeom prst="rect">
            <a:avLst/>
          </a:prstGeom>
          <a:noFill/>
        </p:spPr>
        <p:txBody>
          <a:bodyPr wrap="square">
            <a:spAutoFit/>
          </a:bodyPr>
          <a:lstStyle/>
          <a:p>
            <a:r>
              <a:rPr lang="he-IL" sz="1800" b="1" dirty="0" err="1">
                <a:solidFill>
                  <a:schemeClr val="accent6"/>
                </a:solidFill>
              </a:rPr>
              <a:t>גנאדי</a:t>
            </a:r>
            <a:endParaRPr lang="he-IL" dirty="0"/>
          </a:p>
        </p:txBody>
      </p:sp>
      <p:cxnSp>
        <p:nvCxnSpPr>
          <p:cNvPr id="60" name="מחבר ישר 59">
            <a:extLst>
              <a:ext uri="{FF2B5EF4-FFF2-40B4-BE49-F238E27FC236}">
                <a16:creationId xmlns:a16="http://schemas.microsoft.com/office/drawing/2014/main" id="{D4BA942D-0ADD-4021-ABDC-AA7AEB83B492}"/>
              </a:ext>
            </a:extLst>
          </p:cNvPr>
          <p:cNvCxnSpPr>
            <a:stCxn id="43" idx="3"/>
            <a:endCxn id="41" idx="1"/>
          </p:cNvCxnSpPr>
          <p:nvPr/>
        </p:nvCxnSpPr>
        <p:spPr>
          <a:xfrm flipV="1">
            <a:off x="7345788" y="3511785"/>
            <a:ext cx="2233769" cy="1670283"/>
          </a:xfrm>
          <a:prstGeom prst="line">
            <a:avLst/>
          </a:prstGeom>
        </p:spPr>
        <p:style>
          <a:lnRef idx="3">
            <a:schemeClr val="accent6"/>
          </a:lnRef>
          <a:fillRef idx="0">
            <a:schemeClr val="accent6"/>
          </a:fillRef>
          <a:effectRef idx="2">
            <a:schemeClr val="accent6"/>
          </a:effectRef>
          <a:fontRef idx="minor">
            <a:schemeClr val="tx1"/>
          </a:fontRef>
        </p:style>
      </p:cxnSp>
      <p:cxnSp>
        <p:nvCxnSpPr>
          <p:cNvPr id="62" name="מחבר ישר 61">
            <a:extLst>
              <a:ext uri="{FF2B5EF4-FFF2-40B4-BE49-F238E27FC236}">
                <a16:creationId xmlns:a16="http://schemas.microsoft.com/office/drawing/2014/main" id="{42B1D48E-599C-C416-A5BD-DCB5098C22F1}"/>
              </a:ext>
            </a:extLst>
          </p:cNvPr>
          <p:cNvCxnSpPr>
            <a:cxnSpLocks/>
            <a:endCxn id="33" idx="3"/>
          </p:cNvCxnSpPr>
          <p:nvPr/>
        </p:nvCxnSpPr>
        <p:spPr>
          <a:xfrm flipH="1" flipV="1">
            <a:off x="7246734" y="2227334"/>
            <a:ext cx="2520610" cy="719066"/>
          </a:xfrm>
          <a:prstGeom prst="line">
            <a:avLst/>
          </a:prstGeom>
        </p:spPr>
        <p:style>
          <a:lnRef idx="3">
            <a:schemeClr val="accent6"/>
          </a:lnRef>
          <a:fillRef idx="0">
            <a:schemeClr val="accent6"/>
          </a:fillRef>
          <a:effectRef idx="2">
            <a:schemeClr val="accent6"/>
          </a:effectRef>
          <a:fontRef idx="minor">
            <a:schemeClr val="tx1"/>
          </a:fontRef>
        </p:style>
      </p:cxnSp>
      <p:cxnSp>
        <p:nvCxnSpPr>
          <p:cNvPr id="68" name="מחבר ישר 67">
            <a:extLst>
              <a:ext uri="{FF2B5EF4-FFF2-40B4-BE49-F238E27FC236}">
                <a16:creationId xmlns:a16="http://schemas.microsoft.com/office/drawing/2014/main" id="{25015263-1B4D-E871-8399-F550D987EFB0}"/>
              </a:ext>
            </a:extLst>
          </p:cNvPr>
          <p:cNvCxnSpPr>
            <a:stCxn id="33" idx="1"/>
          </p:cNvCxnSpPr>
          <p:nvPr/>
        </p:nvCxnSpPr>
        <p:spPr>
          <a:xfrm flipH="1">
            <a:off x="2428240" y="2227334"/>
            <a:ext cx="2318917" cy="719066"/>
          </a:xfrm>
          <a:prstGeom prst="line">
            <a:avLst/>
          </a:prstGeom>
        </p:spPr>
        <p:style>
          <a:lnRef idx="3">
            <a:schemeClr val="accent6"/>
          </a:lnRef>
          <a:fillRef idx="0">
            <a:schemeClr val="accent6"/>
          </a:fillRef>
          <a:effectRef idx="2">
            <a:schemeClr val="accent6"/>
          </a:effectRef>
          <a:fontRef idx="minor">
            <a:schemeClr val="tx1"/>
          </a:fontRef>
        </p:style>
      </p:cxnSp>
      <p:cxnSp>
        <p:nvCxnSpPr>
          <p:cNvPr id="70" name="מחבר ישר 69">
            <a:extLst>
              <a:ext uri="{FF2B5EF4-FFF2-40B4-BE49-F238E27FC236}">
                <a16:creationId xmlns:a16="http://schemas.microsoft.com/office/drawing/2014/main" id="{5CC0A837-7954-C5E5-B11F-26993B3495BE}"/>
              </a:ext>
            </a:extLst>
          </p:cNvPr>
          <p:cNvCxnSpPr/>
          <p:nvPr/>
        </p:nvCxnSpPr>
        <p:spPr>
          <a:xfrm>
            <a:off x="2428240" y="4008794"/>
            <a:ext cx="2519680" cy="908646"/>
          </a:xfrm>
          <a:prstGeom prst="line">
            <a:avLst/>
          </a:prstGeom>
        </p:spPr>
        <p:style>
          <a:lnRef idx="3">
            <a:schemeClr val="accent6"/>
          </a:lnRef>
          <a:fillRef idx="0">
            <a:schemeClr val="accent6"/>
          </a:fillRef>
          <a:effectRef idx="2">
            <a:schemeClr val="accent6"/>
          </a:effectRef>
          <a:fontRef idx="minor">
            <a:schemeClr val="tx1"/>
          </a:fontRef>
        </p:style>
      </p:cxnSp>
      <p:pic>
        <p:nvPicPr>
          <p:cNvPr id="72" name="גרפיקה 71" descr="לוח שנה ספירלה קו מיתאר">
            <a:extLst>
              <a:ext uri="{FF2B5EF4-FFF2-40B4-BE49-F238E27FC236}">
                <a16:creationId xmlns:a16="http://schemas.microsoft.com/office/drawing/2014/main" id="{6B4D298A-EC44-EA16-FFD4-964CE83761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80926" y="2933398"/>
            <a:ext cx="1114016" cy="1114016"/>
          </a:xfrm>
          <a:prstGeom prst="rect">
            <a:avLst/>
          </a:prstGeom>
        </p:spPr>
      </p:pic>
      <p:pic>
        <p:nvPicPr>
          <p:cNvPr id="73" name="גרפיקה 72" descr="לוח שנה ספירלה קו מיתאר">
            <a:extLst>
              <a:ext uri="{FF2B5EF4-FFF2-40B4-BE49-F238E27FC236}">
                <a16:creationId xmlns:a16="http://schemas.microsoft.com/office/drawing/2014/main" id="{0C614EE5-CFE2-EC24-6152-4E4CFA027E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48402" y="2923384"/>
            <a:ext cx="1114016" cy="1114016"/>
          </a:xfrm>
          <a:prstGeom prst="rect">
            <a:avLst/>
          </a:prstGeom>
        </p:spPr>
      </p:pic>
      <p:sp>
        <p:nvSpPr>
          <p:cNvPr id="74" name="מלבן 73">
            <a:extLst>
              <a:ext uri="{FF2B5EF4-FFF2-40B4-BE49-F238E27FC236}">
                <a16:creationId xmlns:a16="http://schemas.microsoft.com/office/drawing/2014/main" id="{395DAF50-C708-AEB7-E959-0F67B122667C}"/>
              </a:ext>
            </a:extLst>
          </p:cNvPr>
          <p:cNvSpPr/>
          <p:nvPr/>
        </p:nvSpPr>
        <p:spPr>
          <a:xfrm>
            <a:off x="7082521" y="3350567"/>
            <a:ext cx="910826"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2400" b="1" cap="none" spc="0" dirty="0">
                <a:ln/>
                <a:solidFill>
                  <a:schemeClr val="accent3"/>
                </a:solidFill>
                <a:effectLst/>
              </a:rPr>
              <a:t>ראשון</a:t>
            </a:r>
          </a:p>
        </p:txBody>
      </p:sp>
      <p:sp>
        <p:nvSpPr>
          <p:cNvPr id="75" name="מלבן 74">
            <a:extLst>
              <a:ext uri="{FF2B5EF4-FFF2-40B4-BE49-F238E27FC236}">
                <a16:creationId xmlns:a16="http://schemas.microsoft.com/office/drawing/2014/main" id="{553835EC-E3E7-32CD-309C-E0F6771A5AB7}"/>
              </a:ext>
            </a:extLst>
          </p:cNvPr>
          <p:cNvSpPr/>
          <p:nvPr/>
        </p:nvSpPr>
        <p:spPr>
          <a:xfrm>
            <a:off x="4230097" y="3307410"/>
            <a:ext cx="942887"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2400" b="1" cap="none" spc="0" dirty="0">
                <a:ln/>
                <a:solidFill>
                  <a:schemeClr val="accent3"/>
                </a:solidFill>
                <a:effectLst/>
              </a:rPr>
              <a:t>שלישי</a:t>
            </a:r>
          </a:p>
        </p:txBody>
      </p:sp>
      <p:cxnSp>
        <p:nvCxnSpPr>
          <p:cNvPr id="77" name="מחבר חץ ישר 76">
            <a:extLst>
              <a:ext uri="{FF2B5EF4-FFF2-40B4-BE49-F238E27FC236}">
                <a16:creationId xmlns:a16="http://schemas.microsoft.com/office/drawing/2014/main" id="{3C6D2235-2C89-AFC6-F405-42DCC3734D7B}"/>
              </a:ext>
            </a:extLst>
          </p:cNvPr>
          <p:cNvCxnSpPr>
            <a:cxnSpLocks/>
          </p:cNvCxnSpPr>
          <p:nvPr/>
        </p:nvCxnSpPr>
        <p:spPr>
          <a:xfrm flipH="1" flipV="1">
            <a:off x="5201011" y="3574905"/>
            <a:ext cx="1820103" cy="1"/>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78" name="תמונה 77">
            <a:extLst>
              <a:ext uri="{FF2B5EF4-FFF2-40B4-BE49-F238E27FC236}">
                <a16:creationId xmlns:a16="http://schemas.microsoft.com/office/drawing/2014/main" id="{45BBF83B-5BEB-17BA-F9AB-55A57A7184E5}"/>
              </a:ext>
            </a:extLst>
          </p:cNvPr>
          <p:cNvPicPr>
            <a:picLocks noChangeAspect="1"/>
          </p:cNvPicPr>
          <p:nvPr/>
        </p:nvPicPr>
        <p:blipFill>
          <a:blip r:embed="rId10"/>
          <a:stretch>
            <a:fillRect/>
          </a:stretch>
        </p:blipFill>
        <p:spPr>
          <a:xfrm>
            <a:off x="8587210" y="1792340"/>
            <a:ext cx="794238" cy="794238"/>
          </a:xfrm>
          <a:prstGeom prst="rect">
            <a:avLst/>
          </a:prstGeom>
        </p:spPr>
      </p:pic>
      <p:pic>
        <p:nvPicPr>
          <p:cNvPr id="79" name="תמונה 78">
            <a:extLst>
              <a:ext uri="{FF2B5EF4-FFF2-40B4-BE49-F238E27FC236}">
                <a16:creationId xmlns:a16="http://schemas.microsoft.com/office/drawing/2014/main" id="{478579C6-A275-93A0-D3D5-EB97448FE81A}"/>
              </a:ext>
            </a:extLst>
          </p:cNvPr>
          <p:cNvPicPr>
            <a:picLocks noChangeAspect="1"/>
          </p:cNvPicPr>
          <p:nvPr/>
        </p:nvPicPr>
        <p:blipFill>
          <a:blip r:embed="rId10"/>
          <a:stretch>
            <a:fillRect/>
          </a:stretch>
        </p:blipFill>
        <p:spPr>
          <a:xfrm>
            <a:off x="2732873" y="1792340"/>
            <a:ext cx="794238" cy="794238"/>
          </a:xfrm>
          <a:prstGeom prst="rect">
            <a:avLst/>
          </a:prstGeom>
        </p:spPr>
      </p:pic>
      <p:pic>
        <p:nvPicPr>
          <p:cNvPr id="80" name="תמונה 79">
            <a:extLst>
              <a:ext uri="{FF2B5EF4-FFF2-40B4-BE49-F238E27FC236}">
                <a16:creationId xmlns:a16="http://schemas.microsoft.com/office/drawing/2014/main" id="{1A56CE5F-7E02-80DF-A9F5-B35776B92C5B}"/>
              </a:ext>
            </a:extLst>
          </p:cNvPr>
          <p:cNvPicPr>
            <a:picLocks noChangeAspect="1"/>
          </p:cNvPicPr>
          <p:nvPr/>
        </p:nvPicPr>
        <p:blipFill>
          <a:blip r:embed="rId10"/>
          <a:stretch>
            <a:fillRect/>
          </a:stretch>
        </p:blipFill>
        <p:spPr>
          <a:xfrm>
            <a:off x="8587210" y="4438457"/>
            <a:ext cx="794238" cy="794238"/>
          </a:xfrm>
          <a:prstGeom prst="rect">
            <a:avLst/>
          </a:prstGeom>
        </p:spPr>
      </p:pic>
      <p:pic>
        <p:nvPicPr>
          <p:cNvPr id="81" name="תמונה 80">
            <a:extLst>
              <a:ext uri="{FF2B5EF4-FFF2-40B4-BE49-F238E27FC236}">
                <a16:creationId xmlns:a16="http://schemas.microsoft.com/office/drawing/2014/main" id="{8E047D48-4140-F9AD-B804-D985B61745FC}"/>
              </a:ext>
            </a:extLst>
          </p:cNvPr>
          <p:cNvPicPr>
            <a:picLocks noChangeAspect="1"/>
          </p:cNvPicPr>
          <p:nvPr/>
        </p:nvPicPr>
        <p:blipFill>
          <a:blip r:embed="rId10"/>
          <a:stretch>
            <a:fillRect/>
          </a:stretch>
        </p:blipFill>
        <p:spPr>
          <a:xfrm>
            <a:off x="2679941" y="4491922"/>
            <a:ext cx="794238" cy="794238"/>
          </a:xfrm>
          <a:prstGeom prst="rect">
            <a:avLst/>
          </a:prstGeom>
        </p:spPr>
      </p:pic>
    </p:spTree>
    <p:extLst>
      <p:ext uri="{BB962C8B-B14F-4D97-AF65-F5344CB8AC3E}">
        <p14:creationId xmlns:p14="http://schemas.microsoft.com/office/powerpoint/2010/main" val="91426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4</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7" name="מלבן 26">
            <a:extLst>
              <a:ext uri="{FF2B5EF4-FFF2-40B4-BE49-F238E27FC236}">
                <a16:creationId xmlns:a16="http://schemas.microsoft.com/office/drawing/2014/main" id="{DD977B84-A478-F300-750E-233CA776845D}"/>
              </a:ext>
            </a:extLst>
          </p:cNvPr>
          <p:cNvSpPr/>
          <p:nvPr/>
        </p:nvSpPr>
        <p:spPr>
          <a:xfrm>
            <a:off x="3034256" y="136526"/>
            <a:ext cx="6733088" cy="1200329"/>
          </a:xfrm>
          <a:prstGeom prst="rect">
            <a:avLst/>
          </a:prstGeom>
          <a:noFill/>
        </p:spPr>
        <p:txBody>
          <a:bodyPr wrap="square" lIns="91440" tIns="45720" rIns="91440" bIns="45720">
            <a:spAutoFit/>
          </a:bodyPr>
          <a:lstStyle/>
          <a:p>
            <a:pPr algn="ctr"/>
            <a:r>
              <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האסטרטגיה</a:t>
            </a:r>
          </a:p>
        </p:txBody>
      </p:sp>
      <p:sp>
        <p:nvSpPr>
          <p:cNvPr id="12" name="אליפסה 11">
            <a:extLst>
              <a:ext uri="{FF2B5EF4-FFF2-40B4-BE49-F238E27FC236}">
                <a16:creationId xmlns:a16="http://schemas.microsoft.com/office/drawing/2014/main" id="{F26EF66C-173B-3112-5D09-D2C20B9693B1}"/>
              </a:ext>
            </a:extLst>
          </p:cNvPr>
          <p:cNvSpPr/>
          <p:nvPr/>
        </p:nvSpPr>
        <p:spPr>
          <a:xfrm>
            <a:off x="7541157" y="2004581"/>
            <a:ext cx="1318363" cy="1200329"/>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en-US" sz="1200" b="1" dirty="0"/>
              <a:t>Low End </a:t>
            </a:r>
            <a:endParaRPr lang="he-IL" sz="1200" b="1" dirty="0"/>
          </a:p>
        </p:txBody>
      </p:sp>
      <p:sp>
        <p:nvSpPr>
          <p:cNvPr id="13" name="אליפסה 12">
            <a:extLst>
              <a:ext uri="{FF2B5EF4-FFF2-40B4-BE49-F238E27FC236}">
                <a16:creationId xmlns:a16="http://schemas.microsoft.com/office/drawing/2014/main" id="{93190F68-6E79-7B38-AF9F-EB417FDE1DC5}"/>
              </a:ext>
            </a:extLst>
          </p:cNvPr>
          <p:cNvSpPr/>
          <p:nvPr/>
        </p:nvSpPr>
        <p:spPr>
          <a:xfrm>
            <a:off x="9108162" y="3024524"/>
            <a:ext cx="1318363" cy="1200329"/>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en-US" sz="1200" b="1" dirty="0"/>
              <a:t>Traditional</a:t>
            </a:r>
            <a:endParaRPr lang="he-IL" sz="1200" b="1" dirty="0"/>
          </a:p>
        </p:txBody>
      </p:sp>
      <p:sp>
        <p:nvSpPr>
          <p:cNvPr id="14" name="אליפסה 13">
            <a:extLst>
              <a:ext uri="{FF2B5EF4-FFF2-40B4-BE49-F238E27FC236}">
                <a16:creationId xmlns:a16="http://schemas.microsoft.com/office/drawing/2014/main" id="{DF187E5F-B05D-783B-F4CC-F1DBD335F0A7}"/>
              </a:ext>
            </a:extLst>
          </p:cNvPr>
          <p:cNvSpPr/>
          <p:nvPr/>
        </p:nvSpPr>
        <p:spPr>
          <a:xfrm>
            <a:off x="10628916" y="4094536"/>
            <a:ext cx="1318363" cy="1200329"/>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r>
              <a:rPr lang="en-US" sz="1200" b="1" dirty="0"/>
              <a:t>High End</a:t>
            </a:r>
            <a:endParaRPr lang="he-IL" sz="1200" b="1" dirty="0"/>
          </a:p>
        </p:txBody>
      </p:sp>
      <p:sp>
        <p:nvSpPr>
          <p:cNvPr id="16" name="אליפסה 15">
            <a:extLst>
              <a:ext uri="{FF2B5EF4-FFF2-40B4-BE49-F238E27FC236}">
                <a16:creationId xmlns:a16="http://schemas.microsoft.com/office/drawing/2014/main" id="{36971C24-C9E0-8FE2-F9EB-9DD2BA51DE49}"/>
              </a:ext>
            </a:extLst>
          </p:cNvPr>
          <p:cNvSpPr/>
          <p:nvPr/>
        </p:nvSpPr>
        <p:spPr>
          <a:xfrm>
            <a:off x="10210800" y="1740804"/>
            <a:ext cx="1415907" cy="1200329"/>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1000" b="1" dirty="0"/>
              <a:t>Performance</a:t>
            </a:r>
            <a:endParaRPr lang="he-IL" sz="1000" b="1" dirty="0"/>
          </a:p>
        </p:txBody>
      </p:sp>
      <p:sp>
        <p:nvSpPr>
          <p:cNvPr id="18" name="אליפסה 17">
            <a:extLst>
              <a:ext uri="{FF2B5EF4-FFF2-40B4-BE49-F238E27FC236}">
                <a16:creationId xmlns:a16="http://schemas.microsoft.com/office/drawing/2014/main" id="{FFE8E61B-63F6-9099-C572-B91624979F9D}"/>
              </a:ext>
            </a:extLst>
          </p:cNvPr>
          <p:cNvSpPr/>
          <p:nvPr/>
        </p:nvSpPr>
        <p:spPr>
          <a:xfrm>
            <a:off x="7708923" y="4180277"/>
            <a:ext cx="1318363" cy="1200329"/>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r>
              <a:rPr lang="en-US" sz="1200" b="1" dirty="0"/>
              <a:t>Size</a:t>
            </a:r>
            <a:endParaRPr lang="he-IL" sz="1200" b="1" dirty="0"/>
          </a:p>
        </p:txBody>
      </p:sp>
      <p:cxnSp>
        <p:nvCxnSpPr>
          <p:cNvPr id="24" name="מחבר חץ ישר 23">
            <a:extLst>
              <a:ext uri="{FF2B5EF4-FFF2-40B4-BE49-F238E27FC236}">
                <a16:creationId xmlns:a16="http://schemas.microsoft.com/office/drawing/2014/main" id="{FD64EBE3-99C2-C428-4E46-EEB524546639}"/>
              </a:ext>
            </a:extLst>
          </p:cNvPr>
          <p:cNvCxnSpPr>
            <a:cxnSpLocks/>
          </p:cNvCxnSpPr>
          <p:nvPr/>
        </p:nvCxnSpPr>
        <p:spPr>
          <a:xfrm flipV="1">
            <a:off x="7441922" y="1869440"/>
            <a:ext cx="0" cy="3647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מחבר חץ ישר 30">
            <a:extLst>
              <a:ext uri="{FF2B5EF4-FFF2-40B4-BE49-F238E27FC236}">
                <a16:creationId xmlns:a16="http://schemas.microsoft.com/office/drawing/2014/main" id="{13A1057A-701E-6012-1D93-BEA2D91BCBAD}"/>
              </a:ext>
            </a:extLst>
          </p:cNvPr>
          <p:cNvCxnSpPr>
            <a:cxnSpLocks/>
          </p:cNvCxnSpPr>
          <p:nvPr/>
        </p:nvCxnSpPr>
        <p:spPr>
          <a:xfrm>
            <a:off x="7541157" y="5669280"/>
            <a:ext cx="44061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תיבת טקסט 34">
            <a:extLst>
              <a:ext uri="{FF2B5EF4-FFF2-40B4-BE49-F238E27FC236}">
                <a16:creationId xmlns:a16="http://schemas.microsoft.com/office/drawing/2014/main" id="{34C8EA00-F06A-944A-38B8-C992C5E3FF51}"/>
              </a:ext>
            </a:extLst>
          </p:cNvPr>
          <p:cNvSpPr txBox="1"/>
          <p:nvPr/>
        </p:nvSpPr>
        <p:spPr>
          <a:xfrm rot="16200000">
            <a:off x="6739096" y="3358018"/>
            <a:ext cx="1036320" cy="369332"/>
          </a:xfrm>
          <a:prstGeom prst="rect">
            <a:avLst/>
          </a:prstGeom>
          <a:noFill/>
        </p:spPr>
        <p:txBody>
          <a:bodyPr wrap="square" rtlCol="1">
            <a:spAutoFit/>
          </a:bodyPr>
          <a:lstStyle/>
          <a:p>
            <a:pPr algn="ctr"/>
            <a:r>
              <a:rPr lang="en-US" b="1" dirty="0"/>
              <a:t>Size</a:t>
            </a:r>
            <a:endParaRPr lang="he-IL" b="1" dirty="0"/>
          </a:p>
        </p:txBody>
      </p:sp>
      <p:sp>
        <p:nvSpPr>
          <p:cNvPr id="37" name="תיבת טקסט 36">
            <a:extLst>
              <a:ext uri="{FF2B5EF4-FFF2-40B4-BE49-F238E27FC236}">
                <a16:creationId xmlns:a16="http://schemas.microsoft.com/office/drawing/2014/main" id="{034B37BD-9FBE-894B-1537-E047BE7226FE}"/>
              </a:ext>
            </a:extLst>
          </p:cNvPr>
          <p:cNvSpPr txBox="1"/>
          <p:nvPr/>
        </p:nvSpPr>
        <p:spPr>
          <a:xfrm>
            <a:off x="8828485" y="5669042"/>
            <a:ext cx="1554480" cy="369332"/>
          </a:xfrm>
          <a:prstGeom prst="rect">
            <a:avLst/>
          </a:prstGeom>
          <a:noFill/>
        </p:spPr>
        <p:txBody>
          <a:bodyPr wrap="square" rtlCol="1">
            <a:spAutoFit/>
          </a:bodyPr>
          <a:lstStyle/>
          <a:p>
            <a:r>
              <a:rPr lang="en-US" b="1" dirty="0"/>
              <a:t>Performance</a:t>
            </a:r>
            <a:endParaRPr lang="he-IL" b="1" dirty="0"/>
          </a:p>
        </p:txBody>
      </p:sp>
      <p:sp>
        <p:nvSpPr>
          <p:cNvPr id="38" name="אליפסה 37">
            <a:extLst>
              <a:ext uri="{FF2B5EF4-FFF2-40B4-BE49-F238E27FC236}">
                <a16:creationId xmlns:a16="http://schemas.microsoft.com/office/drawing/2014/main" id="{F3E477D9-32BD-2C40-9C31-B66A75CDC121}"/>
              </a:ext>
            </a:extLst>
          </p:cNvPr>
          <p:cNvSpPr/>
          <p:nvPr/>
        </p:nvSpPr>
        <p:spPr>
          <a:xfrm>
            <a:off x="486715" y="2052914"/>
            <a:ext cx="1318363" cy="1200329"/>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r>
              <a:rPr lang="en-US" sz="1200" b="1" dirty="0"/>
              <a:t>Low End </a:t>
            </a:r>
            <a:endParaRPr lang="he-IL" sz="1200" b="1" dirty="0"/>
          </a:p>
        </p:txBody>
      </p:sp>
      <p:sp>
        <p:nvSpPr>
          <p:cNvPr id="39" name="אליפסה 38">
            <a:extLst>
              <a:ext uri="{FF2B5EF4-FFF2-40B4-BE49-F238E27FC236}">
                <a16:creationId xmlns:a16="http://schemas.microsoft.com/office/drawing/2014/main" id="{615A8845-1277-F09E-0EA7-B0E14E060586}"/>
              </a:ext>
            </a:extLst>
          </p:cNvPr>
          <p:cNvSpPr/>
          <p:nvPr/>
        </p:nvSpPr>
        <p:spPr>
          <a:xfrm>
            <a:off x="2053720" y="3072857"/>
            <a:ext cx="1318363" cy="1200329"/>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r>
              <a:rPr lang="en-US" sz="1200" b="1" dirty="0"/>
              <a:t>Traditional</a:t>
            </a:r>
            <a:endParaRPr lang="he-IL" sz="1200" b="1" dirty="0"/>
          </a:p>
        </p:txBody>
      </p:sp>
      <p:sp>
        <p:nvSpPr>
          <p:cNvPr id="40" name="אליפסה 39">
            <a:extLst>
              <a:ext uri="{FF2B5EF4-FFF2-40B4-BE49-F238E27FC236}">
                <a16:creationId xmlns:a16="http://schemas.microsoft.com/office/drawing/2014/main" id="{CE25B85D-1BB2-3C67-8964-0C6423180A09}"/>
              </a:ext>
            </a:extLst>
          </p:cNvPr>
          <p:cNvSpPr/>
          <p:nvPr/>
        </p:nvSpPr>
        <p:spPr>
          <a:xfrm>
            <a:off x="3574474" y="4142869"/>
            <a:ext cx="1318363" cy="1200329"/>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r>
              <a:rPr lang="en-US" sz="1200" b="1" dirty="0"/>
              <a:t>High End</a:t>
            </a:r>
            <a:endParaRPr lang="he-IL" sz="1200" b="1" dirty="0"/>
          </a:p>
        </p:txBody>
      </p:sp>
      <p:sp>
        <p:nvSpPr>
          <p:cNvPr id="42" name="אליפסה 41">
            <a:extLst>
              <a:ext uri="{FF2B5EF4-FFF2-40B4-BE49-F238E27FC236}">
                <a16:creationId xmlns:a16="http://schemas.microsoft.com/office/drawing/2014/main" id="{8B685917-0983-1226-831D-D31FD0909C45}"/>
              </a:ext>
            </a:extLst>
          </p:cNvPr>
          <p:cNvSpPr/>
          <p:nvPr/>
        </p:nvSpPr>
        <p:spPr>
          <a:xfrm>
            <a:off x="3156358" y="1789137"/>
            <a:ext cx="1415907" cy="1200329"/>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1000" b="1" dirty="0"/>
              <a:t>Performance</a:t>
            </a:r>
            <a:endParaRPr lang="he-IL" sz="1000" b="1" dirty="0"/>
          </a:p>
        </p:txBody>
      </p:sp>
      <p:sp>
        <p:nvSpPr>
          <p:cNvPr id="44" name="אליפסה 43">
            <a:extLst>
              <a:ext uri="{FF2B5EF4-FFF2-40B4-BE49-F238E27FC236}">
                <a16:creationId xmlns:a16="http://schemas.microsoft.com/office/drawing/2014/main" id="{200BF7E6-324E-7911-224A-A1F085AAEC0E}"/>
              </a:ext>
            </a:extLst>
          </p:cNvPr>
          <p:cNvSpPr/>
          <p:nvPr/>
        </p:nvSpPr>
        <p:spPr>
          <a:xfrm>
            <a:off x="654481" y="4228610"/>
            <a:ext cx="1318363" cy="1200329"/>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r>
              <a:rPr lang="en-US" sz="1200" b="1" dirty="0"/>
              <a:t>Size</a:t>
            </a:r>
            <a:endParaRPr lang="he-IL" sz="1200" b="1" dirty="0"/>
          </a:p>
        </p:txBody>
      </p:sp>
      <p:cxnSp>
        <p:nvCxnSpPr>
          <p:cNvPr id="46" name="מחבר חץ ישר 45">
            <a:extLst>
              <a:ext uri="{FF2B5EF4-FFF2-40B4-BE49-F238E27FC236}">
                <a16:creationId xmlns:a16="http://schemas.microsoft.com/office/drawing/2014/main" id="{B08B0086-6DAC-6D9D-C05E-827F7AFF03B4}"/>
              </a:ext>
            </a:extLst>
          </p:cNvPr>
          <p:cNvCxnSpPr>
            <a:cxnSpLocks/>
          </p:cNvCxnSpPr>
          <p:nvPr/>
        </p:nvCxnSpPr>
        <p:spPr>
          <a:xfrm flipV="1">
            <a:off x="387480" y="1917773"/>
            <a:ext cx="0" cy="3647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מחבר חץ ישר 46">
            <a:extLst>
              <a:ext uri="{FF2B5EF4-FFF2-40B4-BE49-F238E27FC236}">
                <a16:creationId xmlns:a16="http://schemas.microsoft.com/office/drawing/2014/main" id="{CC41657E-9925-48A0-ADB7-B1957079EC9E}"/>
              </a:ext>
            </a:extLst>
          </p:cNvPr>
          <p:cNvCxnSpPr>
            <a:cxnSpLocks/>
          </p:cNvCxnSpPr>
          <p:nvPr/>
        </p:nvCxnSpPr>
        <p:spPr>
          <a:xfrm>
            <a:off x="486715" y="5717613"/>
            <a:ext cx="44061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תיבת טקסט 47">
            <a:extLst>
              <a:ext uri="{FF2B5EF4-FFF2-40B4-BE49-F238E27FC236}">
                <a16:creationId xmlns:a16="http://schemas.microsoft.com/office/drawing/2014/main" id="{8B9CE598-B833-8E1D-0D2B-774E589120D7}"/>
              </a:ext>
            </a:extLst>
          </p:cNvPr>
          <p:cNvSpPr txBox="1"/>
          <p:nvPr/>
        </p:nvSpPr>
        <p:spPr>
          <a:xfrm rot="16200000">
            <a:off x="-315346" y="3406351"/>
            <a:ext cx="1036320" cy="369332"/>
          </a:xfrm>
          <a:prstGeom prst="rect">
            <a:avLst/>
          </a:prstGeom>
          <a:noFill/>
        </p:spPr>
        <p:txBody>
          <a:bodyPr wrap="square" rtlCol="1">
            <a:spAutoFit/>
          </a:bodyPr>
          <a:lstStyle/>
          <a:p>
            <a:pPr algn="ctr"/>
            <a:r>
              <a:rPr lang="en-US" b="1" dirty="0"/>
              <a:t>Size</a:t>
            </a:r>
            <a:endParaRPr lang="he-IL" b="1" dirty="0"/>
          </a:p>
        </p:txBody>
      </p:sp>
      <p:sp>
        <p:nvSpPr>
          <p:cNvPr id="52" name="תיבת טקסט 51">
            <a:extLst>
              <a:ext uri="{FF2B5EF4-FFF2-40B4-BE49-F238E27FC236}">
                <a16:creationId xmlns:a16="http://schemas.microsoft.com/office/drawing/2014/main" id="{5379018A-6CD0-97AD-E815-E80893187DCB}"/>
              </a:ext>
            </a:extLst>
          </p:cNvPr>
          <p:cNvSpPr txBox="1"/>
          <p:nvPr/>
        </p:nvSpPr>
        <p:spPr>
          <a:xfrm>
            <a:off x="1774043" y="5717375"/>
            <a:ext cx="1554480" cy="369332"/>
          </a:xfrm>
          <a:prstGeom prst="rect">
            <a:avLst/>
          </a:prstGeom>
          <a:noFill/>
        </p:spPr>
        <p:txBody>
          <a:bodyPr wrap="square" rtlCol="1">
            <a:spAutoFit/>
          </a:bodyPr>
          <a:lstStyle/>
          <a:p>
            <a:r>
              <a:rPr lang="en-US" b="1" dirty="0"/>
              <a:t>Performance</a:t>
            </a:r>
            <a:endParaRPr lang="he-IL" b="1" dirty="0"/>
          </a:p>
        </p:txBody>
      </p:sp>
      <p:sp>
        <p:nvSpPr>
          <p:cNvPr id="57" name="חץ: שמאלה 56">
            <a:extLst>
              <a:ext uri="{FF2B5EF4-FFF2-40B4-BE49-F238E27FC236}">
                <a16:creationId xmlns:a16="http://schemas.microsoft.com/office/drawing/2014/main" id="{9FB97FC3-0D3B-D350-FD73-0E6C5363D528}"/>
              </a:ext>
            </a:extLst>
          </p:cNvPr>
          <p:cNvSpPr/>
          <p:nvPr/>
        </p:nvSpPr>
        <p:spPr>
          <a:xfrm>
            <a:off x="4941535" y="3039366"/>
            <a:ext cx="1774411" cy="1200329"/>
          </a:xfrm>
          <a:prstGeom prst="leftArrow">
            <a:avLst/>
          </a:prstGeom>
          <a:gradFill>
            <a:gsLst>
              <a:gs pos="100000">
                <a:schemeClr val="accent6">
                  <a:satMod val="103000"/>
                  <a:lumMod val="102000"/>
                  <a:tint val="94000"/>
                </a:schemeClr>
              </a:gs>
              <a:gs pos="90000">
                <a:schemeClr val="accent6">
                  <a:satMod val="110000"/>
                  <a:lumMod val="100000"/>
                  <a:shade val="100000"/>
                </a:schemeClr>
              </a:gs>
              <a:gs pos="51000">
                <a:schemeClr val="accent6">
                  <a:lumMod val="99000"/>
                  <a:satMod val="120000"/>
                  <a:shade val="78000"/>
                </a:schemeClr>
              </a:gs>
            </a:gsLst>
          </a:gradFill>
          <a:ln>
            <a:gradFill>
              <a:gsLst>
                <a:gs pos="0">
                  <a:schemeClr val="tx1"/>
                </a:gs>
                <a:gs pos="100000">
                  <a:schemeClr val="tx1"/>
                </a:gs>
                <a:gs pos="100000">
                  <a:schemeClr val="tx1"/>
                </a:gs>
                <a:gs pos="100000">
                  <a:schemeClr val="accent1">
                    <a:lumMod val="30000"/>
                    <a:lumOff val="70000"/>
                  </a:schemeClr>
                </a:gs>
              </a:gsLst>
              <a:lin ang="5400000" scaled="1"/>
            </a:gradFill>
          </a:ln>
        </p:spPr>
        <p:style>
          <a:lnRef idx="1">
            <a:schemeClr val="accent6"/>
          </a:lnRef>
          <a:fillRef idx="3">
            <a:schemeClr val="accent6"/>
          </a:fillRef>
          <a:effectRef idx="2">
            <a:schemeClr val="accent6"/>
          </a:effectRef>
          <a:fontRef idx="minor">
            <a:schemeClr val="lt1"/>
          </a:fontRef>
        </p:style>
        <p:txBody>
          <a:bodyPr rtlCol="1" anchor="ctr"/>
          <a:lstStyle/>
          <a:p>
            <a:pPr algn="ctr"/>
            <a:r>
              <a:rPr lang="he-IL" sz="2800" dirty="0"/>
              <a:t>תוצאה</a:t>
            </a:r>
          </a:p>
        </p:txBody>
      </p:sp>
      <p:sp>
        <p:nvSpPr>
          <p:cNvPr id="61" name="אליפסה 60">
            <a:extLst>
              <a:ext uri="{FF2B5EF4-FFF2-40B4-BE49-F238E27FC236}">
                <a16:creationId xmlns:a16="http://schemas.microsoft.com/office/drawing/2014/main" id="{126DAE93-C8CF-E8A1-2D7E-8EEFCE5E6E2D}"/>
              </a:ext>
            </a:extLst>
          </p:cNvPr>
          <p:cNvSpPr/>
          <p:nvPr/>
        </p:nvSpPr>
        <p:spPr>
          <a:xfrm>
            <a:off x="1245564" y="5000718"/>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63" name="אליפסה 62">
            <a:extLst>
              <a:ext uri="{FF2B5EF4-FFF2-40B4-BE49-F238E27FC236}">
                <a16:creationId xmlns:a16="http://schemas.microsoft.com/office/drawing/2014/main" id="{C9D7F427-3631-049C-33A4-C86A4A03DA4F}"/>
              </a:ext>
            </a:extLst>
          </p:cNvPr>
          <p:cNvSpPr/>
          <p:nvPr/>
        </p:nvSpPr>
        <p:spPr>
          <a:xfrm>
            <a:off x="1245010" y="2777251"/>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64" name="אליפסה 63">
            <a:extLst>
              <a:ext uri="{FF2B5EF4-FFF2-40B4-BE49-F238E27FC236}">
                <a16:creationId xmlns:a16="http://schemas.microsoft.com/office/drawing/2014/main" id="{C88B2C9A-FD0E-F6BA-0BBB-23D44D1BD44A}"/>
              </a:ext>
            </a:extLst>
          </p:cNvPr>
          <p:cNvSpPr/>
          <p:nvPr/>
        </p:nvSpPr>
        <p:spPr>
          <a:xfrm>
            <a:off x="2340078" y="3396567"/>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65" name="אליפסה 64">
            <a:extLst>
              <a:ext uri="{FF2B5EF4-FFF2-40B4-BE49-F238E27FC236}">
                <a16:creationId xmlns:a16="http://schemas.microsoft.com/office/drawing/2014/main" id="{E6E609AD-E174-8CBC-6BEC-1283CA929F50}"/>
              </a:ext>
            </a:extLst>
          </p:cNvPr>
          <p:cNvSpPr/>
          <p:nvPr/>
        </p:nvSpPr>
        <p:spPr>
          <a:xfrm>
            <a:off x="2815712" y="3914728"/>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66" name="אליפסה 65">
            <a:extLst>
              <a:ext uri="{FF2B5EF4-FFF2-40B4-BE49-F238E27FC236}">
                <a16:creationId xmlns:a16="http://schemas.microsoft.com/office/drawing/2014/main" id="{37F8CE94-B3C6-431F-4CF5-63D927A02E1F}"/>
              </a:ext>
            </a:extLst>
          </p:cNvPr>
          <p:cNvSpPr/>
          <p:nvPr/>
        </p:nvSpPr>
        <p:spPr>
          <a:xfrm>
            <a:off x="810606" y="2319424"/>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67" name="אליפסה 66">
            <a:extLst>
              <a:ext uri="{FF2B5EF4-FFF2-40B4-BE49-F238E27FC236}">
                <a16:creationId xmlns:a16="http://schemas.microsoft.com/office/drawing/2014/main" id="{6D1B8E94-E5F7-DA83-64E6-AD7A788D57ED}"/>
              </a:ext>
            </a:extLst>
          </p:cNvPr>
          <p:cNvSpPr/>
          <p:nvPr/>
        </p:nvSpPr>
        <p:spPr>
          <a:xfrm>
            <a:off x="3795659" y="2580021"/>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69" name="אליפסה 68">
            <a:extLst>
              <a:ext uri="{FF2B5EF4-FFF2-40B4-BE49-F238E27FC236}">
                <a16:creationId xmlns:a16="http://schemas.microsoft.com/office/drawing/2014/main" id="{179F7C75-071F-48A6-1764-0D747BB0227F}"/>
              </a:ext>
            </a:extLst>
          </p:cNvPr>
          <p:cNvSpPr/>
          <p:nvPr/>
        </p:nvSpPr>
        <p:spPr>
          <a:xfrm>
            <a:off x="4384625" y="4966996"/>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71" name="אליפסה 70">
            <a:extLst>
              <a:ext uri="{FF2B5EF4-FFF2-40B4-BE49-F238E27FC236}">
                <a16:creationId xmlns:a16="http://schemas.microsoft.com/office/drawing/2014/main" id="{1244D83C-C2D6-393F-BAF3-9BEBE216677B}"/>
              </a:ext>
            </a:extLst>
          </p:cNvPr>
          <p:cNvSpPr/>
          <p:nvPr/>
        </p:nvSpPr>
        <p:spPr>
          <a:xfrm>
            <a:off x="3864311" y="4456639"/>
            <a:ext cx="137304" cy="146116"/>
          </a:xfrm>
          <a:prstGeom prst="ellipse">
            <a:avLst/>
          </a:prstGeom>
          <a:solidFill>
            <a:srgbClr val="FF0000"/>
          </a:solidFill>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solidFill>
                <a:srgbClr val="FF0000"/>
              </a:solidFill>
            </a:endParaRPr>
          </a:p>
        </p:txBody>
      </p:sp>
      <p:sp>
        <p:nvSpPr>
          <p:cNvPr id="76" name="אליפסה 75">
            <a:extLst>
              <a:ext uri="{FF2B5EF4-FFF2-40B4-BE49-F238E27FC236}">
                <a16:creationId xmlns:a16="http://schemas.microsoft.com/office/drawing/2014/main" id="{2DAD9D86-9FF0-D74D-E82E-4CE9C26960DC}"/>
              </a:ext>
            </a:extLst>
          </p:cNvPr>
          <p:cNvSpPr/>
          <p:nvPr/>
        </p:nvSpPr>
        <p:spPr>
          <a:xfrm>
            <a:off x="10987404" y="2545204"/>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78" name="אליפסה 77">
            <a:extLst>
              <a:ext uri="{FF2B5EF4-FFF2-40B4-BE49-F238E27FC236}">
                <a16:creationId xmlns:a16="http://schemas.microsoft.com/office/drawing/2014/main" id="{91F70097-72F8-8D9C-64F8-5489493D5074}"/>
              </a:ext>
            </a:extLst>
          </p:cNvPr>
          <p:cNvSpPr/>
          <p:nvPr/>
        </p:nvSpPr>
        <p:spPr>
          <a:xfrm>
            <a:off x="8441818" y="4992919"/>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79" name="אליפסה 78">
            <a:extLst>
              <a:ext uri="{FF2B5EF4-FFF2-40B4-BE49-F238E27FC236}">
                <a16:creationId xmlns:a16="http://schemas.microsoft.com/office/drawing/2014/main" id="{6D15948A-D51B-5B8E-1AA6-4980003AFC4D}"/>
              </a:ext>
            </a:extLst>
          </p:cNvPr>
          <p:cNvSpPr/>
          <p:nvPr/>
        </p:nvSpPr>
        <p:spPr>
          <a:xfrm>
            <a:off x="10000880" y="3914728"/>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80" name="אליפסה 79">
            <a:extLst>
              <a:ext uri="{FF2B5EF4-FFF2-40B4-BE49-F238E27FC236}">
                <a16:creationId xmlns:a16="http://schemas.microsoft.com/office/drawing/2014/main" id="{9BE10A4C-828D-7B2B-1DE4-33D6D6EECAE4}"/>
              </a:ext>
            </a:extLst>
          </p:cNvPr>
          <p:cNvSpPr/>
          <p:nvPr/>
        </p:nvSpPr>
        <p:spPr>
          <a:xfrm>
            <a:off x="8373166" y="2748226"/>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81" name="אליפסה 80">
            <a:extLst>
              <a:ext uri="{FF2B5EF4-FFF2-40B4-BE49-F238E27FC236}">
                <a16:creationId xmlns:a16="http://schemas.microsoft.com/office/drawing/2014/main" id="{D60D3951-3789-FA35-1521-BF4406FA867C}"/>
              </a:ext>
            </a:extLst>
          </p:cNvPr>
          <p:cNvSpPr/>
          <p:nvPr/>
        </p:nvSpPr>
        <p:spPr>
          <a:xfrm>
            <a:off x="11298339" y="4874009"/>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82" name="אליפסה 81">
            <a:extLst>
              <a:ext uri="{FF2B5EF4-FFF2-40B4-BE49-F238E27FC236}">
                <a16:creationId xmlns:a16="http://schemas.microsoft.com/office/drawing/2014/main" id="{817DBB3B-9BF9-FD11-883C-92FEB5C7C962}"/>
              </a:ext>
            </a:extLst>
          </p:cNvPr>
          <p:cNvSpPr/>
          <p:nvPr/>
        </p:nvSpPr>
        <p:spPr>
          <a:xfrm>
            <a:off x="7865047" y="2267910"/>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83" name="אליפסה 82">
            <a:extLst>
              <a:ext uri="{FF2B5EF4-FFF2-40B4-BE49-F238E27FC236}">
                <a16:creationId xmlns:a16="http://schemas.microsoft.com/office/drawing/2014/main" id="{E65292CA-9944-3878-39AD-2504A36207ED}"/>
              </a:ext>
            </a:extLst>
          </p:cNvPr>
          <p:cNvSpPr/>
          <p:nvPr/>
        </p:nvSpPr>
        <p:spPr>
          <a:xfrm>
            <a:off x="9468421" y="3296742"/>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85" name="מלבן 84">
            <a:extLst>
              <a:ext uri="{FF2B5EF4-FFF2-40B4-BE49-F238E27FC236}">
                <a16:creationId xmlns:a16="http://schemas.microsoft.com/office/drawing/2014/main" id="{2AFB3430-61E1-33F3-C44A-3980EC373853}"/>
              </a:ext>
            </a:extLst>
          </p:cNvPr>
          <p:cNvSpPr/>
          <p:nvPr/>
        </p:nvSpPr>
        <p:spPr>
          <a:xfrm>
            <a:off x="1382314" y="1006202"/>
            <a:ext cx="363112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5400" b="1" cap="none" spc="0" dirty="0">
                <a:ln/>
                <a:solidFill>
                  <a:schemeClr val="accent3"/>
                </a:solidFill>
                <a:effectLst/>
              </a:rPr>
              <a:t>בפועל 2030</a:t>
            </a:r>
          </a:p>
        </p:txBody>
      </p:sp>
      <p:sp>
        <p:nvSpPr>
          <p:cNvPr id="86" name="מלבן 85">
            <a:extLst>
              <a:ext uri="{FF2B5EF4-FFF2-40B4-BE49-F238E27FC236}">
                <a16:creationId xmlns:a16="http://schemas.microsoft.com/office/drawing/2014/main" id="{1BEB6198-0A29-FBFA-CEE0-B65C4BE88E49}"/>
              </a:ext>
            </a:extLst>
          </p:cNvPr>
          <p:cNvSpPr/>
          <p:nvPr/>
        </p:nvSpPr>
        <p:spPr>
          <a:xfrm>
            <a:off x="8485342" y="995976"/>
            <a:ext cx="210346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5400" b="1" cap="none" spc="0" dirty="0">
                <a:ln/>
                <a:solidFill>
                  <a:schemeClr val="accent3"/>
                </a:solidFill>
                <a:effectLst/>
              </a:rPr>
              <a:t>תוכנית</a:t>
            </a:r>
          </a:p>
        </p:txBody>
      </p:sp>
    </p:spTree>
    <p:extLst>
      <p:ext uri="{BB962C8B-B14F-4D97-AF65-F5344CB8AC3E}">
        <p14:creationId xmlns:p14="http://schemas.microsoft.com/office/powerpoint/2010/main" val="212935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5</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5" name="AutoShape 4" descr="A modern business game simulation background for a presentation. This image includes a futuristic board game setup with interconnected elements like graphs, financial charts, and marketing strategies, all visually represented by 3D shapes and digital effects. The backdrop has a sleek, high-tech cityscape in soft blue and silver tones. The overall aesthetic is professional, with a competitive and strategic atmosphere, ideal for a business course presentation.">
            <a:extLst>
              <a:ext uri="{FF2B5EF4-FFF2-40B4-BE49-F238E27FC236}">
                <a16:creationId xmlns:a16="http://schemas.microsoft.com/office/drawing/2014/main" id="{E4D392C2-D73B-950C-73F8-4A79C12A3C9A}"/>
              </a:ext>
            </a:extLst>
          </p:cNvPr>
          <p:cNvSpPr>
            <a:spLocks noChangeAspect="1" noChangeArrowheads="1"/>
          </p:cNvSpPr>
          <p:nvPr/>
        </p:nvSpPr>
        <p:spPr bwMode="auto">
          <a:xfrm>
            <a:off x="6096000" y="370399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7" name="מלבן 26">
            <a:extLst>
              <a:ext uri="{FF2B5EF4-FFF2-40B4-BE49-F238E27FC236}">
                <a16:creationId xmlns:a16="http://schemas.microsoft.com/office/drawing/2014/main" id="{DD977B84-A478-F300-750E-233CA776845D}"/>
              </a:ext>
            </a:extLst>
          </p:cNvPr>
          <p:cNvSpPr/>
          <p:nvPr/>
        </p:nvSpPr>
        <p:spPr>
          <a:xfrm>
            <a:off x="2458567" y="-181130"/>
            <a:ext cx="7274866" cy="2308324"/>
          </a:xfrm>
          <a:prstGeom prst="rect">
            <a:avLst/>
          </a:prstGeom>
          <a:noFill/>
        </p:spPr>
        <p:txBody>
          <a:bodyPr wrap="square" lIns="91440" tIns="45720" rIns="91440" bIns="45720">
            <a:spAutoFit/>
          </a:bodyPr>
          <a:lstStyle/>
          <a:p>
            <a:pPr algn="ctr"/>
            <a:r>
              <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האסטרטגיה</a:t>
            </a:r>
          </a:p>
          <a:p>
            <a:pPr algn="ctr"/>
            <a:r>
              <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כ </a:t>
            </a:r>
            <a:r>
              <a:rPr lang="en-US"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HR -</a:t>
            </a:r>
            <a:endPar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3" name="תמונה 2">
            <a:extLst>
              <a:ext uri="{FF2B5EF4-FFF2-40B4-BE49-F238E27FC236}">
                <a16:creationId xmlns:a16="http://schemas.microsoft.com/office/drawing/2014/main" id="{D8BFA2D6-05D9-0EBA-85E5-E187C53BB470}"/>
              </a:ext>
            </a:extLst>
          </p:cNvPr>
          <p:cNvPicPr>
            <a:picLocks noChangeAspect="1"/>
          </p:cNvPicPr>
          <p:nvPr/>
        </p:nvPicPr>
        <p:blipFill>
          <a:blip r:embed="rId7"/>
          <a:stretch>
            <a:fillRect/>
          </a:stretch>
        </p:blipFill>
        <p:spPr>
          <a:xfrm>
            <a:off x="5535038" y="1916349"/>
            <a:ext cx="6656962" cy="4261830"/>
          </a:xfrm>
          <a:prstGeom prst="rect">
            <a:avLst/>
          </a:prstGeom>
        </p:spPr>
      </p:pic>
      <p:pic>
        <p:nvPicPr>
          <p:cNvPr id="6" name="תמונה 5">
            <a:extLst>
              <a:ext uri="{FF2B5EF4-FFF2-40B4-BE49-F238E27FC236}">
                <a16:creationId xmlns:a16="http://schemas.microsoft.com/office/drawing/2014/main" id="{60E4EBA1-A357-8C23-7A0F-D6C961067EE3}"/>
              </a:ext>
            </a:extLst>
          </p:cNvPr>
          <p:cNvPicPr>
            <a:picLocks noChangeAspect="1"/>
          </p:cNvPicPr>
          <p:nvPr/>
        </p:nvPicPr>
        <p:blipFill>
          <a:blip r:embed="rId8"/>
          <a:stretch>
            <a:fillRect/>
          </a:stretch>
        </p:blipFill>
        <p:spPr>
          <a:xfrm>
            <a:off x="-1" y="1910037"/>
            <a:ext cx="5618633" cy="4269067"/>
          </a:xfrm>
          <a:prstGeom prst="rect">
            <a:avLst/>
          </a:prstGeom>
        </p:spPr>
      </p:pic>
      <p:pic>
        <p:nvPicPr>
          <p:cNvPr id="13" name="תמונה 12" descr="תמונה שמכילה גרפיקה, גופן, לוגו, עיגול&#10;&#10;התיאור נוצר באופן אוטומטי">
            <a:extLst>
              <a:ext uri="{FF2B5EF4-FFF2-40B4-BE49-F238E27FC236}">
                <a16:creationId xmlns:a16="http://schemas.microsoft.com/office/drawing/2014/main" id="{A9AC1C8A-9782-E6F3-11AF-F0845586D193}"/>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l="15347" t="18849" r="17506" b="18744"/>
          <a:stretch/>
        </p:blipFill>
        <p:spPr>
          <a:xfrm>
            <a:off x="2340078" y="1944366"/>
            <a:ext cx="1949878" cy="12538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5276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6</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7" name="מלבן 26">
            <a:extLst>
              <a:ext uri="{FF2B5EF4-FFF2-40B4-BE49-F238E27FC236}">
                <a16:creationId xmlns:a16="http://schemas.microsoft.com/office/drawing/2014/main" id="{DD977B84-A478-F300-750E-233CA776845D}"/>
              </a:ext>
            </a:extLst>
          </p:cNvPr>
          <p:cNvSpPr/>
          <p:nvPr/>
        </p:nvSpPr>
        <p:spPr>
          <a:xfrm>
            <a:off x="2815712" y="-118948"/>
            <a:ext cx="6733088" cy="1200329"/>
          </a:xfrm>
          <a:prstGeom prst="rect">
            <a:avLst/>
          </a:prstGeom>
          <a:noFill/>
        </p:spPr>
        <p:txBody>
          <a:bodyPr wrap="square" lIns="91440" tIns="45720" rIns="91440" bIns="45720">
            <a:spAutoFit/>
          </a:bodyPr>
          <a:lstStyle/>
          <a:p>
            <a:pPr algn="ctr"/>
            <a:r>
              <a:rPr lang="he-IL" sz="72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מתודולוגיה</a:t>
            </a:r>
            <a:endPar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2" name="אליפסה 11">
            <a:extLst>
              <a:ext uri="{FF2B5EF4-FFF2-40B4-BE49-F238E27FC236}">
                <a16:creationId xmlns:a16="http://schemas.microsoft.com/office/drawing/2014/main" id="{F26EF66C-173B-3112-5D09-D2C20B9693B1}"/>
              </a:ext>
            </a:extLst>
          </p:cNvPr>
          <p:cNvSpPr/>
          <p:nvPr/>
        </p:nvSpPr>
        <p:spPr>
          <a:xfrm>
            <a:off x="8319485" y="1924498"/>
            <a:ext cx="1560622" cy="1111647"/>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endParaRPr lang="he-IL" sz="1000" b="1" dirty="0"/>
          </a:p>
        </p:txBody>
      </p:sp>
      <p:sp>
        <p:nvSpPr>
          <p:cNvPr id="13" name="אליפסה 12">
            <a:extLst>
              <a:ext uri="{FF2B5EF4-FFF2-40B4-BE49-F238E27FC236}">
                <a16:creationId xmlns:a16="http://schemas.microsoft.com/office/drawing/2014/main" id="{93190F68-6E79-7B38-AF9F-EB417FDE1DC5}"/>
              </a:ext>
            </a:extLst>
          </p:cNvPr>
          <p:cNvSpPr/>
          <p:nvPr/>
        </p:nvSpPr>
        <p:spPr>
          <a:xfrm>
            <a:off x="9430489" y="2619550"/>
            <a:ext cx="1560622" cy="1111647"/>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sz="1200" b="1" dirty="0"/>
          </a:p>
        </p:txBody>
      </p:sp>
      <p:sp>
        <p:nvSpPr>
          <p:cNvPr id="14" name="אליפסה 13">
            <a:extLst>
              <a:ext uri="{FF2B5EF4-FFF2-40B4-BE49-F238E27FC236}">
                <a16:creationId xmlns:a16="http://schemas.microsoft.com/office/drawing/2014/main" id="{DF187E5F-B05D-783B-F4CC-F1DBD335F0A7}"/>
              </a:ext>
            </a:extLst>
          </p:cNvPr>
          <p:cNvSpPr/>
          <p:nvPr/>
        </p:nvSpPr>
        <p:spPr>
          <a:xfrm>
            <a:off x="10408627" y="3444439"/>
            <a:ext cx="1560622" cy="1111647"/>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sz="1200" b="1" dirty="0"/>
          </a:p>
        </p:txBody>
      </p:sp>
      <p:sp>
        <p:nvSpPr>
          <p:cNvPr id="16" name="אליפסה 15">
            <a:extLst>
              <a:ext uri="{FF2B5EF4-FFF2-40B4-BE49-F238E27FC236}">
                <a16:creationId xmlns:a16="http://schemas.microsoft.com/office/drawing/2014/main" id="{36971C24-C9E0-8FE2-F9EB-9DD2BA51DE49}"/>
              </a:ext>
            </a:extLst>
          </p:cNvPr>
          <p:cNvSpPr/>
          <p:nvPr/>
        </p:nvSpPr>
        <p:spPr>
          <a:xfrm>
            <a:off x="10408627" y="1897507"/>
            <a:ext cx="1676090" cy="1111647"/>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sz="1000" b="1" dirty="0"/>
          </a:p>
        </p:txBody>
      </p:sp>
      <p:sp>
        <p:nvSpPr>
          <p:cNvPr id="18" name="אליפסה 17">
            <a:extLst>
              <a:ext uri="{FF2B5EF4-FFF2-40B4-BE49-F238E27FC236}">
                <a16:creationId xmlns:a16="http://schemas.microsoft.com/office/drawing/2014/main" id="{FFE8E61B-63F6-9099-C572-B91624979F9D}"/>
              </a:ext>
            </a:extLst>
          </p:cNvPr>
          <p:cNvSpPr/>
          <p:nvPr/>
        </p:nvSpPr>
        <p:spPr>
          <a:xfrm>
            <a:off x="8534710" y="3467499"/>
            <a:ext cx="1560622" cy="1111647"/>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sz="1200" b="1" dirty="0"/>
          </a:p>
        </p:txBody>
      </p:sp>
      <p:sp>
        <p:nvSpPr>
          <p:cNvPr id="80" name="אליפסה 79">
            <a:extLst>
              <a:ext uri="{FF2B5EF4-FFF2-40B4-BE49-F238E27FC236}">
                <a16:creationId xmlns:a16="http://schemas.microsoft.com/office/drawing/2014/main" id="{9BE10A4C-828D-7B2B-1DE4-33D6D6EECAE4}"/>
              </a:ext>
            </a:extLst>
          </p:cNvPr>
          <p:cNvSpPr/>
          <p:nvPr/>
        </p:nvSpPr>
        <p:spPr>
          <a:xfrm>
            <a:off x="11178020" y="3980582"/>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53" name="מלבן 52">
            <a:extLst>
              <a:ext uri="{FF2B5EF4-FFF2-40B4-BE49-F238E27FC236}">
                <a16:creationId xmlns:a16="http://schemas.microsoft.com/office/drawing/2014/main" id="{44880FF8-8C5F-1EE7-29F3-AC05147D5EB8}"/>
              </a:ext>
            </a:extLst>
          </p:cNvPr>
          <p:cNvSpPr/>
          <p:nvPr/>
        </p:nvSpPr>
        <p:spPr>
          <a:xfrm>
            <a:off x="9306272" y="1099791"/>
            <a:ext cx="172354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5400" b="1" cap="none" spc="0" dirty="0">
                <a:ln/>
                <a:solidFill>
                  <a:schemeClr val="accent3"/>
                </a:solidFill>
                <a:effectLst/>
              </a:rPr>
              <a:t>2024</a:t>
            </a:r>
          </a:p>
        </p:txBody>
      </p:sp>
      <p:cxnSp>
        <p:nvCxnSpPr>
          <p:cNvPr id="59" name="מחבר חץ ישר 58">
            <a:extLst>
              <a:ext uri="{FF2B5EF4-FFF2-40B4-BE49-F238E27FC236}">
                <a16:creationId xmlns:a16="http://schemas.microsoft.com/office/drawing/2014/main" id="{69C83821-5CCB-622D-9827-E6F06524D89C}"/>
              </a:ext>
            </a:extLst>
          </p:cNvPr>
          <p:cNvCxnSpPr>
            <a:cxnSpLocks/>
          </p:cNvCxnSpPr>
          <p:nvPr/>
        </p:nvCxnSpPr>
        <p:spPr>
          <a:xfrm flipV="1">
            <a:off x="8293807" y="1747520"/>
            <a:ext cx="0" cy="29866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מחבר חץ ישר 69">
            <a:extLst>
              <a:ext uri="{FF2B5EF4-FFF2-40B4-BE49-F238E27FC236}">
                <a16:creationId xmlns:a16="http://schemas.microsoft.com/office/drawing/2014/main" id="{984CFA1B-DBE3-6A39-6AC4-BF003C80E865}"/>
              </a:ext>
            </a:extLst>
          </p:cNvPr>
          <p:cNvCxnSpPr>
            <a:cxnSpLocks/>
          </p:cNvCxnSpPr>
          <p:nvPr/>
        </p:nvCxnSpPr>
        <p:spPr>
          <a:xfrm>
            <a:off x="8446207" y="4886602"/>
            <a:ext cx="35010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תיבת טקסט 72">
            <a:extLst>
              <a:ext uri="{FF2B5EF4-FFF2-40B4-BE49-F238E27FC236}">
                <a16:creationId xmlns:a16="http://schemas.microsoft.com/office/drawing/2014/main" id="{7B04DF80-E5B1-AF37-FE66-DE527068AAEF}"/>
              </a:ext>
            </a:extLst>
          </p:cNvPr>
          <p:cNvSpPr txBox="1"/>
          <p:nvPr/>
        </p:nvSpPr>
        <p:spPr>
          <a:xfrm rot="16200000">
            <a:off x="7896099" y="3157385"/>
            <a:ext cx="1036320" cy="369332"/>
          </a:xfrm>
          <a:prstGeom prst="rect">
            <a:avLst/>
          </a:prstGeom>
          <a:noFill/>
        </p:spPr>
        <p:txBody>
          <a:bodyPr wrap="square" rtlCol="1">
            <a:spAutoFit/>
          </a:bodyPr>
          <a:lstStyle/>
          <a:p>
            <a:pPr algn="ctr"/>
            <a:r>
              <a:rPr lang="en-US" b="1" dirty="0"/>
              <a:t>Size</a:t>
            </a:r>
            <a:endParaRPr lang="he-IL" b="1" dirty="0"/>
          </a:p>
        </p:txBody>
      </p:sp>
      <p:sp>
        <p:nvSpPr>
          <p:cNvPr id="74" name="תיבת טקסט 73">
            <a:extLst>
              <a:ext uri="{FF2B5EF4-FFF2-40B4-BE49-F238E27FC236}">
                <a16:creationId xmlns:a16="http://schemas.microsoft.com/office/drawing/2014/main" id="{39E1CAF8-812A-D2AC-F7AF-C2722AEC6354}"/>
              </a:ext>
            </a:extLst>
          </p:cNvPr>
          <p:cNvSpPr txBox="1"/>
          <p:nvPr/>
        </p:nvSpPr>
        <p:spPr>
          <a:xfrm>
            <a:off x="9384276" y="4575853"/>
            <a:ext cx="1554480" cy="369332"/>
          </a:xfrm>
          <a:prstGeom prst="rect">
            <a:avLst/>
          </a:prstGeom>
          <a:noFill/>
        </p:spPr>
        <p:txBody>
          <a:bodyPr wrap="square" rtlCol="1">
            <a:spAutoFit/>
          </a:bodyPr>
          <a:lstStyle/>
          <a:p>
            <a:r>
              <a:rPr lang="en-US" b="1" dirty="0"/>
              <a:t>Performance</a:t>
            </a:r>
            <a:endParaRPr lang="he-IL" b="1" dirty="0"/>
          </a:p>
        </p:txBody>
      </p:sp>
      <p:sp>
        <p:nvSpPr>
          <p:cNvPr id="75" name="אליפסה 74">
            <a:extLst>
              <a:ext uri="{FF2B5EF4-FFF2-40B4-BE49-F238E27FC236}">
                <a16:creationId xmlns:a16="http://schemas.microsoft.com/office/drawing/2014/main" id="{85B13EDE-2941-02B8-0960-6C681A3E880E}"/>
              </a:ext>
            </a:extLst>
          </p:cNvPr>
          <p:cNvSpPr/>
          <p:nvPr/>
        </p:nvSpPr>
        <p:spPr>
          <a:xfrm>
            <a:off x="10161516" y="3208016"/>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77" name="אליפסה 76">
            <a:extLst>
              <a:ext uri="{FF2B5EF4-FFF2-40B4-BE49-F238E27FC236}">
                <a16:creationId xmlns:a16="http://schemas.microsoft.com/office/drawing/2014/main" id="{882609DD-580D-4571-EA3A-4F74CB2A9AEE}"/>
              </a:ext>
            </a:extLst>
          </p:cNvPr>
          <p:cNvSpPr/>
          <p:nvPr/>
        </p:nvSpPr>
        <p:spPr>
          <a:xfrm>
            <a:off x="9246369" y="3980582"/>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84" name="אליפסה 83">
            <a:extLst>
              <a:ext uri="{FF2B5EF4-FFF2-40B4-BE49-F238E27FC236}">
                <a16:creationId xmlns:a16="http://schemas.microsoft.com/office/drawing/2014/main" id="{9760F8F5-EF4C-9502-D9F8-D522292BE534}"/>
              </a:ext>
            </a:extLst>
          </p:cNvPr>
          <p:cNvSpPr/>
          <p:nvPr/>
        </p:nvSpPr>
        <p:spPr>
          <a:xfrm>
            <a:off x="11213276" y="2380272"/>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87" name="אליפסה 86">
            <a:extLst>
              <a:ext uri="{FF2B5EF4-FFF2-40B4-BE49-F238E27FC236}">
                <a16:creationId xmlns:a16="http://schemas.microsoft.com/office/drawing/2014/main" id="{95F93A3D-435F-82AA-E05B-C7942016F523}"/>
              </a:ext>
            </a:extLst>
          </p:cNvPr>
          <p:cNvSpPr/>
          <p:nvPr/>
        </p:nvSpPr>
        <p:spPr>
          <a:xfrm>
            <a:off x="9029805" y="2407263"/>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88" name="אליפסה 87">
            <a:extLst>
              <a:ext uri="{FF2B5EF4-FFF2-40B4-BE49-F238E27FC236}">
                <a16:creationId xmlns:a16="http://schemas.microsoft.com/office/drawing/2014/main" id="{FC48E508-2D88-F2AD-A09A-D46C79013DA3}"/>
              </a:ext>
            </a:extLst>
          </p:cNvPr>
          <p:cNvSpPr/>
          <p:nvPr/>
        </p:nvSpPr>
        <p:spPr>
          <a:xfrm>
            <a:off x="4268126" y="1860227"/>
            <a:ext cx="1560622" cy="1111647"/>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endParaRPr lang="he-IL" sz="1000" b="1" dirty="0"/>
          </a:p>
        </p:txBody>
      </p:sp>
      <p:sp>
        <p:nvSpPr>
          <p:cNvPr id="89" name="אליפסה 88">
            <a:extLst>
              <a:ext uri="{FF2B5EF4-FFF2-40B4-BE49-F238E27FC236}">
                <a16:creationId xmlns:a16="http://schemas.microsoft.com/office/drawing/2014/main" id="{69609B8B-ACCE-1593-9E47-B9715E29397B}"/>
              </a:ext>
            </a:extLst>
          </p:cNvPr>
          <p:cNvSpPr/>
          <p:nvPr/>
        </p:nvSpPr>
        <p:spPr>
          <a:xfrm>
            <a:off x="5379130" y="2555279"/>
            <a:ext cx="1560622" cy="1111647"/>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sz="1200" b="1" dirty="0"/>
          </a:p>
        </p:txBody>
      </p:sp>
      <p:sp>
        <p:nvSpPr>
          <p:cNvPr id="90" name="אליפסה 89">
            <a:extLst>
              <a:ext uri="{FF2B5EF4-FFF2-40B4-BE49-F238E27FC236}">
                <a16:creationId xmlns:a16="http://schemas.microsoft.com/office/drawing/2014/main" id="{87B7019E-C401-2F83-2C15-9F313D6BD195}"/>
              </a:ext>
            </a:extLst>
          </p:cNvPr>
          <p:cNvSpPr/>
          <p:nvPr/>
        </p:nvSpPr>
        <p:spPr>
          <a:xfrm>
            <a:off x="6357268" y="3380168"/>
            <a:ext cx="1560622" cy="1111647"/>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sz="1200" b="1" dirty="0"/>
          </a:p>
        </p:txBody>
      </p:sp>
      <p:sp>
        <p:nvSpPr>
          <p:cNvPr id="91" name="אליפסה 90">
            <a:extLst>
              <a:ext uri="{FF2B5EF4-FFF2-40B4-BE49-F238E27FC236}">
                <a16:creationId xmlns:a16="http://schemas.microsoft.com/office/drawing/2014/main" id="{77D7ED77-0E22-7274-CE0F-A22552FAF523}"/>
              </a:ext>
            </a:extLst>
          </p:cNvPr>
          <p:cNvSpPr/>
          <p:nvPr/>
        </p:nvSpPr>
        <p:spPr>
          <a:xfrm>
            <a:off x="6357268" y="1833236"/>
            <a:ext cx="1676090" cy="1111647"/>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sz="1000" b="1" dirty="0"/>
          </a:p>
        </p:txBody>
      </p:sp>
      <p:sp>
        <p:nvSpPr>
          <p:cNvPr id="92" name="אליפסה 91">
            <a:extLst>
              <a:ext uri="{FF2B5EF4-FFF2-40B4-BE49-F238E27FC236}">
                <a16:creationId xmlns:a16="http://schemas.microsoft.com/office/drawing/2014/main" id="{092C352E-2D84-1517-495F-C4595CF9608D}"/>
              </a:ext>
            </a:extLst>
          </p:cNvPr>
          <p:cNvSpPr/>
          <p:nvPr/>
        </p:nvSpPr>
        <p:spPr>
          <a:xfrm>
            <a:off x="4483351" y="3403228"/>
            <a:ext cx="1560622" cy="1111647"/>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sz="1200" b="1" dirty="0"/>
          </a:p>
        </p:txBody>
      </p:sp>
      <p:sp>
        <p:nvSpPr>
          <p:cNvPr id="93" name="אליפסה 92">
            <a:extLst>
              <a:ext uri="{FF2B5EF4-FFF2-40B4-BE49-F238E27FC236}">
                <a16:creationId xmlns:a16="http://schemas.microsoft.com/office/drawing/2014/main" id="{F886725D-5808-5044-7230-1582290597C2}"/>
              </a:ext>
            </a:extLst>
          </p:cNvPr>
          <p:cNvSpPr/>
          <p:nvPr/>
        </p:nvSpPr>
        <p:spPr>
          <a:xfrm>
            <a:off x="6936969" y="3755016"/>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cxnSp>
        <p:nvCxnSpPr>
          <p:cNvPr id="94" name="מחבר חץ ישר 93">
            <a:extLst>
              <a:ext uri="{FF2B5EF4-FFF2-40B4-BE49-F238E27FC236}">
                <a16:creationId xmlns:a16="http://schemas.microsoft.com/office/drawing/2014/main" id="{802988F1-BDB4-BA44-C222-C76884E2F535}"/>
              </a:ext>
            </a:extLst>
          </p:cNvPr>
          <p:cNvCxnSpPr>
            <a:cxnSpLocks/>
          </p:cNvCxnSpPr>
          <p:nvPr/>
        </p:nvCxnSpPr>
        <p:spPr>
          <a:xfrm flipV="1">
            <a:off x="4242448" y="1683249"/>
            <a:ext cx="0" cy="29866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5" name="מחבר חץ ישר 94">
            <a:extLst>
              <a:ext uri="{FF2B5EF4-FFF2-40B4-BE49-F238E27FC236}">
                <a16:creationId xmlns:a16="http://schemas.microsoft.com/office/drawing/2014/main" id="{3869CFC2-2E39-A295-0EC3-DC6F735F2FFA}"/>
              </a:ext>
            </a:extLst>
          </p:cNvPr>
          <p:cNvCxnSpPr>
            <a:cxnSpLocks/>
          </p:cNvCxnSpPr>
          <p:nvPr/>
        </p:nvCxnSpPr>
        <p:spPr>
          <a:xfrm>
            <a:off x="4394848" y="4822331"/>
            <a:ext cx="35010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6" name="תיבת טקסט 95">
            <a:extLst>
              <a:ext uri="{FF2B5EF4-FFF2-40B4-BE49-F238E27FC236}">
                <a16:creationId xmlns:a16="http://schemas.microsoft.com/office/drawing/2014/main" id="{160F20CE-00AE-8F2B-0217-EB16F27C22C3}"/>
              </a:ext>
            </a:extLst>
          </p:cNvPr>
          <p:cNvSpPr txBox="1"/>
          <p:nvPr/>
        </p:nvSpPr>
        <p:spPr>
          <a:xfrm rot="16200000">
            <a:off x="3844740" y="3093114"/>
            <a:ext cx="1036320" cy="369332"/>
          </a:xfrm>
          <a:prstGeom prst="rect">
            <a:avLst/>
          </a:prstGeom>
          <a:noFill/>
        </p:spPr>
        <p:txBody>
          <a:bodyPr wrap="square" rtlCol="1">
            <a:spAutoFit/>
          </a:bodyPr>
          <a:lstStyle/>
          <a:p>
            <a:pPr algn="ctr"/>
            <a:r>
              <a:rPr lang="en-US" b="1" dirty="0"/>
              <a:t>Size</a:t>
            </a:r>
            <a:endParaRPr lang="he-IL" b="1" dirty="0"/>
          </a:p>
        </p:txBody>
      </p:sp>
      <p:sp>
        <p:nvSpPr>
          <p:cNvPr id="97" name="תיבת טקסט 96">
            <a:extLst>
              <a:ext uri="{FF2B5EF4-FFF2-40B4-BE49-F238E27FC236}">
                <a16:creationId xmlns:a16="http://schemas.microsoft.com/office/drawing/2014/main" id="{366677D2-402B-AF09-940C-571880BD4C8D}"/>
              </a:ext>
            </a:extLst>
          </p:cNvPr>
          <p:cNvSpPr txBox="1"/>
          <p:nvPr/>
        </p:nvSpPr>
        <p:spPr>
          <a:xfrm>
            <a:off x="5332917" y="4511582"/>
            <a:ext cx="1554480" cy="369332"/>
          </a:xfrm>
          <a:prstGeom prst="rect">
            <a:avLst/>
          </a:prstGeom>
          <a:noFill/>
        </p:spPr>
        <p:txBody>
          <a:bodyPr wrap="square" rtlCol="1">
            <a:spAutoFit/>
          </a:bodyPr>
          <a:lstStyle/>
          <a:p>
            <a:r>
              <a:rPr lang="en-US" b="1" dirty="0"/>
              <a:t>Performance</a:t>
            </a:r>
            <a:endParaRPr lang="he-IL" b="1" dirty="0"/>
          </a:p>
        </p:txBody>
      </p:sp>
      <p:sp>
        <p:nvSpPr>
          <p:cNvPr id="98" name="אליפסה 97">
            <a:extLst>
              <a:ext uri="{FF2B5EF4-FFF2-40B4-BE49-F238E27FC236}">
                <a16:creationId xmlns:a16="http://schemas.microsoft.com/office/drawing/2014/main" id="{37860406-8DF4-7207-30B3-05687337CE55}"/>
              </a:ext>
            </a:extLst>
          </p:cNvPr>
          <p:cNvSpPr/>
          <p:nvPr/>
        </p:nvSpPr>
        <p:spPr>
          <a:xfrm>
            <a:off x="5817343" y="2878849"/>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99" name="אליפסה 98">
            <a:extLst>
              <a:ext uri="{FF2B5EF4-FFF2-40B4-BE49-F238E27FC236}">
                <a16:creationId xmlns:a16="http://schemas.microsoft.com/office/drawing/2014/main" id="{3B75A163-A65D-2E0E-35DA-1B075DE242C2}"/>
              </a:ext>
            </a:extLst>
          </p:cNvPr>
          <p:cNvSpPr/>
          <p:nvPr/>
        </p:nvSpPr>
        <p:spPr>
          <a:xfrm>
            <a:off x="5322658" y="3997442"/>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00" name="אליפסה 99">
            <a:extLst>
              <a:ext uri="{FF2B5EF4-FFF2-40B4-BE49-F238E27FC236}">
                <a16:creationId xmlns:a16="http://schemas.microsoft.com/office/drawing/2014/main" id="{BD0EBCFE-4B5E-0618-C55C-D8E5D50CC1CE}"/>
              </a:ext>
            </a:extLst>
          </p:cNvPr>
          <p:cNvSpPr/>
          <p:nvPr/>
        </p:nvSpPr>
        <p:spPr>
          <a:xfrm>
            <a:off x="7415200" y="2222597"/>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01" name="אליפסה 100">
            <a:extLst>
              <a:ext uri="{FF2B5EF4-FFF2-40B4-BE49-F238E27FC236}">
                <a16:creationId xmlns:a16="http://schemas.microsoft.com/office/drawing/2014/main" id="{C4F1BFD4-A19D-824B-2802-6D1BAE938F8D}"/>
              </a:ext>
            </a:extLst>
          </p:cNvPr>
          <p:cNvSpPr/>
          <p:nvPr/>
        </p:nvSpPr>
        <p:spPr>
          <a:xfrm>
            <a:off x="4836958" y="2293068"/>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16" name="אליפסה 115">
            <a:extLst>
              <a:ext uri="{FF2B5EF4-FFF2-40B4-BE49-F238E27FC236}">
                <a16:creationId xmlns:a16="http://schemas.microsoft.com/office/drawing/2014/main" id="{96B372EE-0457-8A2E-2290-FBC27DABE715}"/>
              </a:ext>
            </a:extLst>
          </p:cNvPr>
          <p:cNvSpPr/>
          <p:nvPr/>
        </p:nvSpPr>
        <p:spPr>
          <a:xfrm>
            <a:off x="178262" y="1890201"/>
            <a:ext cx="1560622" cy="1111647"/>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endParaRPr lang="he-IL" sz="1000" b="1" dirty="0"/>
          </a:p>
        </p:txBody>
      </p:sp>
      <p:sp>
        <p:nvSpPr>
          <p:cNvPr id="117" name="אליפסה 116">
            <a:extLst>
              <a:ext uri="{FF2B5EF4-FFF2-40B4-BE49-F238E27FC236}">
                <a16:creationId xmlns:a16="http://schemas.microsoft.com/office/drawing/2014/main" id="{8D078D47-6A70-17E9-F15C-F55A8398D13A}"/>
              </a:ext>
            </a:extLst>
          </p:cNvPr>
          <p:cNvSpPr/>
          <p:nvPr/>
        </p:nvSpPr>
        <p:spPr>
          <a:xfrm>
            <a:off x="1289266" y="2585253"/>
            <a:ext cx="1560622" cy="1111647"/>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sz="1200" b="1" dirty="0"/>
          </a:p>
        </p:txBody>
      </p:sp>
      <p:sp>
        <p:nvSpPr>
          <p:cNvPr id="118" name="אליפסה 117">
            <a:extLst>
              <a:ext uri="{FF2B5EF4-FFF2-40B4-BE49-F238E27FC236}">
                <a16:creationId xmlns:a16="http://schemas.microsoft.com/office/drawing/2014/main" id="{EBE1368B-BE6D-DF6D-ED9C-397D7B263884}"/>
              </a:ext>
            </a:extLst>
          </p:cNvPr>
          <p:cNvSpPr/>
          <p:nvPr/>
        </p:nvSpPr>
        <p:spPr>
          <a:xfrm>
            <a:off x="2267404" y="3450826"/>
            <a:ext cx="1560622" cy="1111647"/>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sz="1200" b="1" dirty="0"/>
          </a:p>
        </p:txBody>
      </p:sp>
      <p:sp>
        <p:nvSpPr>
          <p:cNvPr id="119" name="אליפסה 118">
            <a:extLst>
              <a:ext uri="{FF2B5EF4-FFF2-40B4-BE49-F238E27FC236}">
                <a16:creationId xmlns:a16="http://schemas.microsoft.com/office/drawing/2014/main" id="{981CEEB0-3E51-90E4-D15D-8E4C4CE65282}"/>
              </a:ext>
            </a:extLst>
          </p:cNvPr>
          <p:cNvSpPr/>
          <p:nvPr/>
        </p:nvSpPr>
        <p:spPr>
          <a:xfrm>
            <a:off x="2267404" y="1863210"/>
            <a:ext cx="1676090" cy="1111647"/>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sz="1000" b="1" dirty="0"/>
          </a:p>
        </p:txBody>
      </p:sp>
      <p:sp>
        <p:nvSpPr>
          <p:cNvPr id="120" name="אליפסה 119">
            <a:extLst>
              <a:ext uri="{FF2B5EF4-FFF2-40B4-BE49-F238E27FC236}">
                <a16:creationId xmlns:a16="http://schemas.microsoft.com/office/drawing/2014/main" id="{974BCA9F-C068-50E6-AC13-E78E2AC74D7E}"/>
              </a:ext>
            </a:extLst>
          </p:cNvPr>
          <p:cNvSpPr/>
          <p:nvPr/>
        </p:nvSpPr>
        <p:spPr>
          <a:xfrm>
            <a:off x="393487" y="3433202"/>
            <a:ext cx="1560622" cy="1111647"/>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sz="1200" b="1" dirty="0"/>
          </a:p>
        </p:txBody>
      </p:sp>
      <p:sp>
        <p:nvSpPr>
          <p:cNvPr id="121" name="אליפסה 120">
            <a:extLst>
              <a:ext uri="{FF2B5EF4-FFF2-40B4-BE49-F238E27FC236}">
                <a16:creationId xmlns:a16="http://schemas.microsoft.com/office/drawing/2014/main" id="{8A77591B-6F27-2D7D-683C-EA2B1C0811E3}"/>
              </a:ext>
            </a:extLst>
          </p:cNvPr>
          <p:cNvSpPr/>
          <p:nvPr/>
        </p:nvSpPr>
        <p:spPr>
          <a:xfrm>
            <a:off x="2545419" y="3560154"/>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cxnSp>
        <p:nvCxnSpPr>
          <p:cNvPr id="122" name="מחבר חץ ישר 121">
            <a:extLst>
              <a:ext uri="{FF2B5EF4-FFF2-40B4-BE49-F238E27FC236}">
                <a16:creationId xmlns:a16="http://schemas.microsoft.com/office/drawing/2014/main" id="{3AAB543A-AAF0-299E-290A-94871A150CD0}"/>
              </a:ext>
            </a:extLst>
          </p:cNvPr>
          <p:cNvCxnSpPr>
            <a:cxnSpLocks/>
          </p:cNvCxnSpPr>
          <p:nvPr/>
        </p:nvCxnSpPr>
        <p:spPr>
          <a:xfrm flipV="1">
            <a:off x="152584" y="1713223"/>
            <a:ext cx="0" cy="29866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3" name="מחבר חץ ישר 122">
            <a:extLst>
              <a:ext uri="{FF2B5EF4-FFF2-40B4-BE49-F238E27FC236}">
                <a16:creationId xmlns:a16="http://schemas.microsoft.com/office/drawing/2014/main" id="{3147E196-275F-C816-26B2-F972FF8EE198}"/>
              </a:ext>
            </a:extLst>
          </p:cNvPr>
          <p:cNvCxnSpPr>
            <a:cxnSpLocks/>
          </p:cNvCxnSpPr>
          <p:nvPr/>
        </p:nvCxnSpPr>
        <p:spPr>
          <a:xfrm>
            <a:off x="304984" y="4852305"/>
            <a:ext cx="35010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4" name="תיבת טקסט 123">
            <a:extLst>
              <a:ext uri="{FF2B5EF4-FFF2-40B4-BE49-F238E27FC236}">
                <a16:creationId xmlns:a16="http://schemas.microsoft.com/office/drawing/2014/main" id="{1F2E9BA9-DA20-61BD-CCEA-C151D0E0D8D6}"/>
              </a:ext>
            </a:extLst>
          </p:cNvPr>
          <p:cNvSpPr txBox="1"/>
          <p:nvPr/>
        </p:nvSpPr>
        <p:spPr>
          <a:xfrm rot="16200000">
            <a:off x="-245124" y="3123088"/>
            <a:ext cx="1036320" cy="369332"/>
          </a:xfrm>
          <a:prstGeom prst="rect">
            <a:avLst/>
          </a:prstGeom>
          <a:noFill/>
        </p:spPr>
        <p:txBody>
          <a:bodyPr wrap="square" rtlCol="1">
            <a:spAutoFit/>
          </a:bodyPr>
          <a:lstStyle/>
          <a:p>
            <a:pPr algn="ctr"/>
            <a:r>
              <a:rPr lang="en-US" b="1" dirty="0"/>
              <a:t>Size</a:t>
            </a:r>
            <a:endParaRPr lang="he-IL" b="1" dirty="0"/>
          </a:p>
        </p:txBody>
      </p:sp>
      <p:sp>
        <p:nvSpPr>
          <p:cNvPr id="125" name="תיבת טקסט 124">
            <a:extLst>
              <a:ext uri="{FF2B5EF4-FFF2-40B4-BE49-F238E27FC236}">
                <a16:creationId xmlns:a16="http://schemas.microsoft.com/office/drawing/2014/main" id="{88BA11D5-988D-A754-5F65-8BD7F7ADD2CB}"/>
              </a:ext>
            </a:extLst>
          </p:cNvPr>
          <p:cNvSpPr txBox="1"/>
          <p:nvPr/>
        </p:nvSpPr>
        <p:spPr>
          <a:xfrm>
            <a:off x="1243053" y="4541556"/>
            <a:ext cx="1554480" cy="369332"/>
          </a:xfrm>
          <a:prstGeom prst="rect">
            <a:avLst/>
          </a:prstGeom>
          <a:noFill/>
        </p:spPr>
        <p:txBody>
          <a:bodyPr wrap="square" rtlCol="1">
            <a:spAutoFit/>
          </a:bodyPr>
          <a:lstStyle/>
          <a:p>
            <a:r>
              <a:rPr lang="en-US" b="1" dirty="0"/>
              <a:t>Performance</a:t>
            </a:r>
            <a:endParaRPr lang="he-IL" b="1" dirty="0"/>
          </a:p>
        </p:txBody>
      </p:sp>
      <p:sp>
        <p:nvSpPr>
          <p:cNvPr id="126" name="אליפסה 125">
            <a:extLst>
              <a:ext uri="{FF2B5EF4-FFF2-40B4-BE49-F238E27FC236}">
                <a16:creationId xmlns:a16="http://schemas.microsoft.com/office/drawing/2014/main" id="{2F26CCE7-17E7-7FEC-57A8-7AF231D309FD}"/>
              </a:ext>
            </a:extLst>
          </p:cNvPr>
          <p:cNvSpPr/>
          <p:nvPr/>
        </p:nvSpPr>
        <p:spPr>
          <a:xfrm>
            <a:off x="1323289" y="2665656"/>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127" name="אליפסה 126">
            <a:extLst>
              <a:ext uri="{FF2B5EF4-FFF2-40B4-BE49-F238E27FC236}">
                <a16:creationId xmlns:a16="http://schemas.microsoft.com/office/drawing/2014/main" id="{CF46D329-FA06-2C61-F812-1CC545EB703B}"/>
              </a:ext>
            </a:extLst>
          </p:cNvPr>
          <p:cNvSpPr/>
          <p:nvPr/>
        </p:nvSpPr>
        <p:spPr>
          <a:xfrm>
            <a:off x="1495826" y="4029148"/>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28" name="אליפסה 127">
            <a:extLst>
              <a:ext uri="{FF2B5EF4-FFF2-40B4-BE49-F238E27FC236}">
                <a16:creationId xmlns:a16="http://schemas.microsoft.com/office/drawing/2014/main" id="{368720F7-A4F5-13C6-5AA2-FA96F680ADA8}"/>
              </a:ext>
            </a:extLst>
          </p:cNvPr>
          <p:cNvSpPr/>
          <p:nvPr/>
        </p:nvSpPr>
        <p:spPr>
          <a:xfrm>
            <a:off x="3519792" y="2334205"/>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29" name="אליפסה 128">
            <a:extLst>
              <a:ext uri="{FF2B5EF4-FFF2-40B4-BE49-F238E27FC236}">
                <a16:creationId xmlns:a16="http://schemas.microsoft.com/office/drawing/2014/main" id="{9941B712-EA6C-FE91-F234-36F54AA31746}"/>
              </a:ext>
            </a:extLst>
          </p:cNvPr>
          <p:cNvSpPr/>
          <p:nvPr/>
        </p:nvSpPr>
        <p:spPr>
          <a:xfrm>
            <a:off x="736803" y="2293068"/>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30" name="מלבן 129">
            <a:extLst>
              <a:ext uri="{FF2B5EF4-FFF2-40B4-BE49-F238E27FC236}">
                <a16:creationId xmlns:a16="http://schemas.microsoft.com/office/drawing/2014/main" id="{5EE5CB10-4BB7-5C34-F0F4-B7DA09D554A1}"/>
              </a:ext>
            </a:extLst>
          </p:cNvPr>
          <p:cNvSpPr/>
          <p:nvPr/>
        </p:nvSpPr>
        <p:spPr>
          <a:xfrm>
            <a:off x="5262249" y="1018662"/>
            <a:ext cx="172354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5400" b="1" cap="none" spc="0" dirty="0">
                <a:ln/>
                <a:solidFill>
                  <a:schemeClr val="accent3"/>
                </a:solidFill>
                <a:effectLst/>
              </a:rPr>
              <a:t>2025</a:t>
            </a:r>
          </a:p>
        </p:txBody>
      </p:sp>
      <p:sp>
        <p:nvSpPr>
          <p:cNvPr id="131" name="מלבן 130">
            <a:extLst>
              <a:ext uri="{FF2B5EF4-FFF2-40B4-BE49-F238E27FC236}">
                <a16:creationId xmlns:a16="http://schemas.microsoft.com/office/drawing/2014/main" id="{43938695-1061-351D-8BB2-86C796EE8A1A}"/>
              </a:ext>
            </a:extLst>
          </p:cNvPr>
          <p:cNvSpPr/>
          <p:nvPr/>
        </p:nvSpPr>
        <p:spPr>
          <a:xfrm>
            <a:off x="1158519" y="1130279"/>
            <a:ext cx="172354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5400" b="1" cap="none" spc="0" dirty="0">
                <a:ln/>
                <a:solidFill>
                  <a:schemeClr val="accent3"/>
                </a:solidFill>
                <a:effectLst/>
              </a:rPr>
              <a:t>2026</a:t>
            </a:r>
          </a:p>
        </p:txBody>
      </p:sp>
      <p:sp>
        <p:nvSpPr>
          <p:cNvPr id="132" name="חץ: שמאלה 131">
            <a:extLst>
              <a:ext uri="{FF2B5EF4-FFF2-40B4-BE49-F238E27FC236}">
                <a16:creationId xmlns:a16="http://schemas.microsoft.com/office/drawing/2014/main" id="{20AFC977-A86C-9AD2-9B0F-F42D25F8E726}"/>
              </a:ext>
            </a:extLst>
          </p:cNvPr>
          <p:cNvSpPr/>
          <p:nvPr/>
        </p:nvSpPr>
        <p:spPr>
          <a:xfrm>
            <a:off x="7660486" y="1209639"/>
            <a:ext cx="934377" cy="488975"/>
          </a:xfrm>
          <a:prstGeom prst="leftArrow">
            <a:avLst/>
          </a:prstGeom>
          <a:gradFill>
            <a:gsLst>
              <a:gs pos="100000">
                <a:schemeClr val="accent6">
                  <a:satMod val="103000"/>
                  <a:lumMod val="102000"/>
                  <a:tint val="94000"/>
                </a:schemeClr>
              </a:gs>
              <a:gs pos="90000">
                <a:schemeClr val="accent6">
                  <a:satMod val="110000"/>
                  <a:lumMod val="100000"/>
                  <a:shade val="100000"/>
                </a:schemeClr>
              </a:gs>
              <a:gs pos="51000">
                <a:schemeClr val="accent6">
                  <a:lumMod val="99000"/>
                  <a:satMod val="120000"/>
                  <a:shade val="78000"/>
                </a:schemeClr>
              </a:gs>
            </a:gsLst>
          </a:gradFill>
          <a:ln>
            <a:gradFill>
              <a:gsLst>
                <a:gs pos="0">
                  <a:schemeClr val="tx1"/>
                </a:gs>
                <a:gs pos="100000">
                  <a:schemeClr val="tx1"/>
                </a:gs>
                <a:gs pos="100000">
                  <a:schemeClr val="tx1"/>
                </a:gs>
                <a:gs pos="100000">
                  <a:schemeClr val="accent1">
                    <a:lumMod val="30000"/>
                    <a:lumOff val="70000"/>
                  </a:schemeClr>
                </a:gs>
              </a:gsLst>
              <a:lin ang="5400000" scaled="1"/>
            </a:gradFill>
          </a:ln>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sz="2800" dirty="0"/>
          </a:p>
        </p:txBody>
      </p:sp>
      <p:sp>
        <p:nvSpPr>
          <p:cNvPr id="133" name="חץ: שמאלה 132">
            <a:extLst>
              <a:ext uri="{FF2B5EF4-FFF2-40B4-BE49-F238E27FC236}">
                <a16:creationId xmlns:a16="http://schemas.microsoft.com/office/drawing/2014/main" id="{53588D40-6F2F-09AE-9E03-33AC40BA019C}"/>
              </a:ext>
            </a:extLst>
          </p:cNvPr>
          <p:cNvSpPr/>
          <p:nvPr/>
        </p:nvSpPr>
        <p:spPr>
          <a:xfrm>
            <a:off x="3589578" y="1237984"/>
            <a:ext cx="934377" cy="488975"/>
          </a:xfrm>
          <a:prstGeom prst="leftArrow">
            <a:avLst/>
          </a:prstGeom>
          <a:gradFill>
            <a:gsLst>
              <a:gs pos="100000">
                <a:schemeClr val="accent6">
                  <a:satMod val="103000"/>
                  <a:lumMod val="102000"/>
                  <a:tint val="94000"/>
                </a:schemeClr>
              </a:gs>
              <a:gs pos="90000">
                <a:schemeClr val="accent6">
                  <a:satMod val="110000"/>
                  <a:lumMod val="100000"/>
                  <a:shade val="100000"/>
                </a:schemeClr>
              </a:gs>
              <a:gs pos="51000">
                <a:schemeClr val="accent6">
                  <a:lumMod val="99000"/>
                  <a:satMod val="120000"/>
                  <a:shade val="78000"/>
                </a:schemeClr>
              </a:gs>
            </a:gsLst>
          </a:gradFill>
          <a:ln>
            <a:gradFill>
              <a:gsLst>
                <a:gs pos="0">
                  <a:schemeClr val="tx1"/>
                </a:gs>
                <a:gs pos="100000">
                  <a:schemeClr val="tx1"/>
                </a:gs>
                <a:gs pos="100000">
                  <a:schemeClr val="tx1"/>
                </a:gs>
                <a:gs pos="100000">
                  <a:schemeClr val="accent1">
                    <a:lumMod val="30000"/>
                    <a:lumOff val="70000"/>
                  </a:schemeClr>
                </a:gs>
              </a:gsLst>
              <a:lin ang="5400000" scaled="1"/>
            </a:gradFill>
          </a:ln>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sz="2800" dirty="0"/>
          </a:p>
        </p:txBody>
      </p:sp>
      <p:sp>
        <p:nvSpPr>
          <p:cNvPr id="134" name="תיבת טקסט 133">
            <a:extLst>
              <a:ext uri="{FF2B5EF4-FFF2-40B4-BE49-F238E27FC236}">
                <a16:creationId xmlns:a16="http://schemas.microsoft.com/office/drawing/2014/main" id="{24573365-532A-9B8B-4573-9C6D96802499}"/>
              </a:ext>
            </a:extLst>
          </p:cNvPr>
          <p:cNvSpPr txBox="1"/>
          <p:nvPr/>
        </p:nvSpPr>
        <p:spPr>
          <a:xfrm>
            <a:off x="9765720" y="2903618"/>
            <a:ext cx="804649" cy="369332"/>
          </a:xfrm>
          <a:prstGeom prst="rect">
            <a:avLst/>
          </a:prstGeom>
          <a:noFill/>
        </p:spPr>
        <p:txBody>
          <a:bodyPr wrap="square" rtlCol="1">
            <a:spAutoFit/>
          </a:bodyPr>
          <a:lstStyle/>
          <a:p>
            <a:r>
              <a:rPr lang="en-US" b="1" dirty="0"/>
              <a:t>Cake</a:t>
            </a:r>
            <a:endParaRPr lang="he-IL" b="1" dirty="0"/>
          </a:p>
        </p:txBody>
      </p:sp>
      <p:sp>
        <p:nvSpPr>
          <p:cNvPr id="135" name="תיבת טקסט 134">
            <a:extLst>
              <a:ext uri="{FF2B5EF4-FFF2-40B4-BE49-F238E27FC236}">
                <a16:creationId xmlns:a16="http://schemas.microsoft.com/office/drawing/2014/main" id="{680BE35F-70C6-562E-41F3-2A95880D4C63}"/>
              </a:ext>
            </a:extLst>
          </p:cNvPr>
          <p:cNvSpPr txBox="1"/>
          <p:nvPr/>
        </p:nvSpPr>
        <p:spPr>
          <a:xfrm>
            <a:off x="8594863" y="2037931"/>
            <a:ext cx="830253" cy="369332"/>
          </a:xfrm>
          <a:prstGeom prst="rect">
            <a:avLst/>
          </a:prstGeom>
          <a:noFill/>
        </p:spPr>
        <p:txBody>
          <a:bodyPr wrap="square" rtlCol="1">
            <a:spAutoFit/>
          </a:bodyPr>
          <a:lstStyle/>
          <a:p>
            <a:r>
              <a:rPr lang="en-US" b="1" dirty="0"/>
              <a:t>Cedar</a:t>
            </a:r>
            <a:endParaRPr lang="he-IL" b="1" dirty="0"/>
          </a:p>
        </p:txBody>
      </p:sp>
      <p:sp>
        <p:nvSpPr>
          <p:cNvPr id="136" name="תיבת טקסט 135">
            <a:extLst>
              <a:ext uri="{FF2B5EF4-FFF2-40B4-BE49-F238E27FC236}">
                <a16:creationId xmlns:a16="http://schemas.microsoft.com/office/drawing/2014/main" id="{BECBD767-E907-F0C9-9D64-D8DB872058D8}"/>
              </a:ext>
            </a:extLst>
          </p:cNvPr>
          <p:cNvSpPr txBox="1"/>
          <p:nvPr/>
        </p:nvSpPr>
        <p:spPr>
          <a:xfrm>
            <a:off x="10786613" y="2012556"/>
            <a:ext cx="804649" cy="369332"/>
          </a:xfrm>
          <a:prstGeom prst="rect">
            <a:avLst/>
          </a:prstGeom>
          <a:noFill/>
        </p:spPr>
        <p:txBody>
          <a:bodyPr wrap="square" rtlCol="1">
            <a:spAutoFit/>
          </a:bodyPr>
          <a:lstStyle/>
          <a:p>
            <a:r>
              <a:rPr lang="en-US" b="1" dirty="0"/>
              <a:t>Coat</a:t>
            </a:r>
            <a:endParaRPr lang="he-IL" b="1" dirty="0"/>
          </a:p>
        </p:txBody>
      </p:sp>
      <p:sp>
        <p:nvSpPr>
          <p:cNvPr id="137" name="תיבת טקסט 136">
            <a:extLst>
              <a:ext uri="{FF2B5EF4-FFF2-40B4-BE49-F238E27FC236}">
                <a16:creationId xmlns:a16="http://schemas.microsoft.com/office/drawing/2014/main" id="{668F4E5B-20E1-D467-52EB-8A2D17B8D9B1}"/>
              </a:ext>
            </a:extLst>
          </p:cNvPr>
          <p:cNvSpPr txBox="1"/>
          <p:nvPr/>
        </p:nvSpPr>
        <p:spPr>
          <a:xfrm>
            <a:off x="8848086" y="3563720"/>
            <a:ext cx="804649" cy="369332"/>
          </a:xfrm>
          <a:prstGeom prst="rect">
            <a:avLst/>
          </a:prstGeom>
          <a:noFill/>
        </p:spPr>
        <p:txBody>
          <a:bodyPr wrap="square" rtlCol="1">
            <a:spAutoFit/>
          </a:bodyPr>
          <a:lstStyle/>
          <a:p>
            <a:r>
              <a:rPr lang="en-US" b="1" dirty="0"/>
              <a:t>Cure</a:t>
            </a:r>
            <a:endParaRPr lang="he-IL" b="1" dirty="0"/>
          </a:p>
        </p:txBody>
      </p:sp>
      <p:sp>
        <p:nvSpPr>
          <p:cNvPr id="138" name="תיבת טקסט 137">
            <a:extLst>
              <a:ext uri="{FF2B5EF4-FFF2-40B4-BE49-F238E27FC236}">
                <a16:creationId xmlns:a16="http://schemas.microsoft.com/office/drawing/2014/main" id="{F2F294EC-AD78-B644-93A7-2F168C73C67F}"/>
              </a:ext>
            </a:extLst>
          </p:cNvPr>
          <p:cNvSpPr txBox="1"/>
          <p:nvPr/>
        </p:nvSpPr>
        <p:spPr>
          <a:xfrm>
            <a:off x="10825410" y="3616581"/>
            <a:ext cx="804649" cy="369332"/>
          </a:xfrm>
          <a:prstGeom prst="rect">
            <a:avLst/>
          </a:prstGeom>
          <a:noFill/>
        </p:spPr>
        <p:txBody>
          <a:bodyPr wrap="square" rtlCol="1">
            <a:spAutoFit/>
          </a:bodyPr>
          <a:lstStyle/>
          <a:p>
            <a:pPr algn="ctr"/>
            <a:r>
              <a:rPr lang="en-US" b="1" dirty="0"/>
              <a:t>Cid</a:t>
            </a:r>
            <a:endParaRPr lang="he-IL" b="1" dirty="0"/>
          </a:p>
        </p:txBody>
      </p:sp>
      <p:sp>
        <p:nvSpPr>
          <p:cNvPr id="139" name="תיבת טקסט 138">
            <a:extLst>
              <a:ext uri="{FF2B5EF4-FFF2-40B4-BE49-F238E27FC236}">
                <a16:creationId xmlns:a16="http://schemas.microsoft.com/office/drawing/2014/main" id="{F17E10B1-8E93-458C-9F37-4FB0ABA05E15}"/>
              </a:ext>
            </a:extLst>
          </p:cNvPr>
          <p:cNvSpPr txBox="1"/>
          <p:nvPr/>
        </p:nvSpPr>
        <p:spPr>
          <a:xfrm>
            <a:off x="4519651" y="2028614"/>
            <a:ext cx="830253" cy="369332"/>
          </a:xfrm>
          <a:prstGeom prst="rect">
            <a:avLst/>
          </a:prstGeom>
          <a:noFill/>
        </p:spPr>
        <p:txBody>
          <a:bodyPr wrap="square" rtlCol="1">
            <a:spAutoFit/>
          </a:bodyPr>
          <a:lstStyle/>
          <a:p>
            <a:r>
              <a:rPr lang="en-US" b="1" dirty="0"/>
              <a:t>Cedar</a:t>
            </a:r>
            <a:endParaRPr lang="he-IL" b="1" dirty="0"/>
          </a:p>
        </p:txBody>
      </p:sp>
      <p:sp>
        <p:nvSpPr>
          <p:cNvPr id="141" name="תיבת טקסט 140">
            <a:extLst>
              <a:ext uri="{FF2B5EF4-FFF2-40B4-BE49-F238E27FC236}">
                <a16:creationId xmlns:a16="http://schemas.microsoft.com/office/drawing/2014/main" id="{9271A134-CA93-BEE5-B823-E56467234FB4}"/>
              </a:ext>
            </a:extLst>
          </p:cNvPr>
          <p:cNvSpPr txBox="1"/>
          <p:nvPr/>
        </p:nvSpPr>
        <p:spPr>
          <a:xfrm>
            <a:off x="6960638" y="1902935"/>
            <a:ext cx="804649" cy="369332"/>
          </a:xfrm>
          <a:prstGeom prst="rect">
            <a:avLst/>
          </a:prstGeom>
          <a:noFill/>
        </p:spPr>
        <p:txBody>
          <a:bodyPr wrap="square" rtlCol="1">
            <a:spAutoFit/>
          </a:bodyPr>
          <a:lstStyle/>
          <a:p>
            <a:r>
              <a:rPr lang="en-US" b="1" dirty="0"/>
              <a:t>Coat</a:t>
            </a:r>
            <a:endParaRPr lang="he-IL" b="1" dirty="0"/>
          </a:p>
        </p:txBody>
      </p:sp>
      <p:sp>
        <p:nvSpPr>
          <p:cNvPr id="144" name="תיבת טקסט 143">
            <a:extLst>
              <a:ext uri="{FF2B5EF4-FFF2-40B4-BE49-F238E27FC236}">
                <a16:creationId xmlns:a16="http://schemas.microsoft.com/office/drawing/2014/main" id="{C880F652-D804-2576-8BD1-8077FE8546DA}"/>
              </a:ext>
            </a:extLst>
          </p:cNvPr>
          <p:cNvSpPr txBox="1"/>
          <p:nvPr/>
        </p:nvSpPr>
        <p:spPr>
          <a:xfrm>
            <a:off x="5490112" y="2549410"/>
            <a:ext cx="804649" cy="369332"/>
          </a:xfrm>
          <a:prstGeom prst="rect">
            <a:avLst/>
          </a:prstGeom>
          <a:noFill/>
        </p:spPr>
        <p:txBody>
          <a:bodyPr wrap="square" rtlCol="1">
            <a:spAutoFit/>
          </a:bodyPr>
          <a:lstStyle/>
          <a:p>
            <a:r>
              <a:rPr lang="en-US" b="1" dirty="0"/>
              <a:t>Cake</a:t>
            </a:r>
            <a:endParaRPr lang="he-IL" b="1" dirty="0"/>
          </a:p>
        </p:txBody>
      </p:sp>
      <p:sp>
        <p:nvSpPr>
          <p:cNvPr id="145" name="תיבת טקסט 144">
            <a:extLst>
              <a:ext uri="{FF2B5EF4-FFF2-40B4-BE49-F238E27FC236}">
                <a16:creationId xmlns:a16="http://schemas.microsoft.com/office/drawing/2014/main" id="{7D49DF85-15CA-426B-2AB5-31BE4EEAEFE5}"/>
              </a:ext>
            </a:extLst>
          </p:cNvPr>
          <p:cNvSpPr txBox="1"/>
          <p:nvPr/>
        </p:nvSpPr>
        <p:spPr>
          <a:xfrm>
            <a:off x="6555520" y="3404927"/>
            <a:ext cx="804649" cy="369332"/>
          </a:xfrm>
          <a:prstGeom prst="rect">
            <a:avLst/>
          </a:prstGeom>
          <a:noFill/>
        </p:spPr>
        <p:txBody>
          <a:bodyPr wrap="square" rtlCol="1">
            <a:spAutoFit/>
          </a:bodyPr>
          <a:lstStyle/>
          <a:p>
            <a:pPr algn="ctr"/>
            <a:r>
              <a:rPr lang="en-US" b="1" dirty="0"/>
              <a:t>Cid</a:t>
            </a:r>
            <a:endParaRPr lang="he-IL" b="1" dirty="0"/>
          </a:p>
        </p:txBody>
      </p:sp>
      <p:sp>
        <p:nvSpPr>
          <p:cNvPr id="146" name="תיבת טקסט 145">
            <a:extLst>
              <a:ext uri="{FF2B5EF4-FFF2-40B4-BE49-F238E27FC236}">
                <a16:creationId xmlns:a16="http://schemas.microsoft.com/office/drawing/2014/main" id="{446D61D7-FC24-8459-25B1-B3D77DE56113}"/>
              </a:ext>
            </a:extLst>
          </p:cNvPr>
          <p:cNvSpPr txBox="1"/>
          <p:nvPr/>
        </p:nvSpPr>
        <p:spPr>
          <a:xfrm>
            <a:off x="4929782" y="3707264"/>
            <a:ext cx="804649" cy="369332"/>
          </a:xfrm>
          <a:prstGeom prst="rect">
            <a:avLst/>
          </a:prstGeom>
          <a:noFill/>
        </p:spPr>
        <p:txBody>
          <a:bodyPr wrap="square" rtlCol="1">
            <a:spAutoFit/>
          </a:bodyPr>
          <a:lstStyle/>
          <a:p>
            <a:r>
              <a:rPr lang="en-US" b="1" dirty="0"/>
              <a:t>Cure</a:t>
            </a:r>
            <a:endParaRPr lang="he-IL" b="1" dirty="0"/>
          </a:p>
        </p:txBody>
      </p:sp>
      <p:sp>
        <p:nvSpPr>
          <p:cNvPr id="148" name="תיבת טקסט 147">
            <a:extLst>
              <a:ext uri="{FF2B5EF4-FFF2-40B4-BE49-F238E27FC236}">
                <a16:creationId xmlns:a16="http://schemas.microsoft.com/office/drawing/2014/main" id="{1103A7B9-B23B-6F9E-BE0A-22523445E256}"/>
              </a:ext>
            </a:extLst>
          </p:cNvPr>
          <p:cNvSpPr txBox="1"/>
          <p:nvPr/>
        </p:nvSpPr>
        <p:spPr>
          <a:xfrm>
            <a:off x="2194476" y="3202401"/>
            <a:ext cx="804649" cy="369332"/>
          </a:xfrm>
          <a:prstGeom prst="rect">
            <a:avLst/>
          </a:prstGeom>
          <a:noFill/>
        </p:spPr>
        <p:txBody>
          <a:bodyPr wrap="square" rtlCol="1">
            <a:spAutoFit/>
          </a:bodyPr>
          <a:lstStyle/>
          <a:p>
            <a:pPr algn="ctr"/>
            <a:r>
              <a:rPr lang="en-US" b="1" dirty="0"/>
              <a:t>Cid</a:t>
            </a:r>
            <a:endParaRPr lang="he-IL" b="1" dirty="0"/>
          </a:p>
        </p:txBody>
      </p:sp>
      <p:sp>
        <p:nvSpPr>
          <p:cNvPr id="149" name="אליפסה 148">
            <a:extLst>
              <a:ext uri="{FF2B5EF4-FFF2-40B4-BE49-F238E27FC236}">
                <a16:creationId xmlns:a16="http://schemas.microsoft.com/office/drawing/2014/main" id="{5E140855-8555-8A8A-1F21-F86EAFD7FDA5}"/>
              </a:ext>
            </a:extLst>
          </p:cNvPr>
          <p:cNvSpPr/>
          <p:nvPr/>
        </p:nvSpPr>
        <p:spPr>
          <a:xfrm>
            <a:off x="7885478" y="4507379"/>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solidFill>
                <a:srgbClr val="FF0000"/>
              </a:solidFill>
            </a:endParaRPr>
          </a:p>
        </p:txBody>
      </p:sp>
      <p:sp>
        <p:nvSpPr>
          <p:cNvPr id="150" name="תיבת טקסט 149">
            <a:extLst>
              <a:ext uri="{FF2B5EF4-FFF2-40B4-BE49-F238E27FC236}">
                <a16:creationId xmlns:a16="http://schemas.microsoft.com/office/drawing/2014/main" id="{1AE6BA7A-85BC-1FA7-1B26-3B77878A5955}"/>
              </a:ext>
            </a:extLst>
          </p:cNvPr>
          <p:cNvSpPr txBox="1"/>
          <p:nvPr/>
        </p:nvSpPr>
        <p:spPr>
          <a:xfrm>
            <a:off x="374246" y="1927730"/>
            <a:ext cx="830253" cy="369332"/>
          </a:xfrm>
          <a:prstGeom prst="rect">
            <a:avLst/>
          </a:prstGeom>
          <a:noFill/>
        </p:spPr>
        <p:txBody>
          <a:bodyPr wrap="square" rtlCol="1">
            <a:spAutoFit/>
          </a:bodyPr>
          <a:lstStyle/>
          <a:p>
            <a:r>
              <a:rPr lang="en-US" b="1" dirty="0"/>
              <a:t>Cedar</a:t>
            </a:r>
            <a:endParaRPr lang="he-IL" b="1" dirty="0"/>
          </a:p>
        </p:txBody>
      </p:sp>
      <p:sp>
        <p:nvSpPr>
          <p:cNvPr id="151" name="תיבת טקסט 150">
            <a:extLst>
              <a:ext uri="{FF2B5EF4-FFF2-40B4-BE49-F238E27FC236}">
                <a16:creationId xmlns:a16="http://schemas.microsoft.com/office/drawing/2014/main" id="{25D7DC51-7981-9C6E-014D-AF0203D73044}"/>
              </a:ext>
            </a:extLst>
          </p:cNvPr>
          <p:cNvSpPr txBox="1"/>
          <p:nvPr/>
        </p:nvSpPr>
        <p:spPr>
          <a:xfrm>
            <a:off x="969300" y="2382791"/>
            <a:ext cx="804649" cy="369332"/>
          </a:xfrm>
          <a:prstGeom prst="rect">
            <a:avLst/>
          </a:prstGeom>
          <a:noFill/>
        </p:spPr>
        <p:txBody>
          <a:bodyPr wrap="square" rtlCol="1">
            <a:spAutoFit/>
          </a:bodyPr>
          <a:lstStyle/>
          <a:p>
            <a:r>
              <a:rPr lang="en-US" b="1" dirty="0"/>
              <a:t>Cake</a:t>
            </a:r>
            <a:endParaRPr lang="he-IL" b="1" dirty="0"/>
          </a:p>
        </p:txBody>
      </p:sp>
      <p:sp>
        <p:nvSpPr>
          <p:cNvPr id="152" name="אליפסה 151">
            <a:extLst>
              <a:ext uri="{FF2B5EF4-FFF2-40B4-BE49-F238E27FC236}">
                <a16:creationId xmlns:a16="http://schemas.microsoft.com/office/drawing/2014/main" id="{75A35A85-41AC-4D9B-E636-856E5485DE8D}"/>
              </a:ext>
            </a:extLst>
          </p:cNvPr>
          <p:cNvSpPr/>
          <p:nvPr/>
        </p:nvSpPr>
        <p:spPr>
          <a:xfrm>
            <a:off x="3177185" y="4040097"/>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solidFill>
                <a:srgbClr val="FF0000"/>
              </a:solidFill>
            </a:endParaRPr>
          </a:p>
        </p:txBody>
      </p:sp>
      <p:sp>
        <p:nvSpPr>
          <p:cNvPr id="153" name="תיבת טקסט 152">
            <a:extLst>
              <a:ext uri="{FF2B5EF4-FFF2-40B4-BE49-F238E27FC236}">
                <a16:creationId xmlns:a16="http://schemas.microsoft.com/office/drawing/2014/main" id="{6DF6EB70-C6B0-8915-17E4-68857D3065F3}"/>
              </a:ext>
            </a:extLst>
          </p:cNvPr>
          <p:cNvSpPr txBox="1"/>
          <p:nvPr/>
        </p:nvSpPr>
        <p:spPr>
          <a:xfrm>
            <a:off x="3024307" y="1983825"/>
            <a:ext cx="804649" cy="369332"/>
          </a:xfrm>
          <a:prstGeom prst="rect">
            <a:avLst/>
          </a:prstGeom>
          <a:noFill/>
        </p:spPr>
        <p:txBody>
          <a:bodyPr wrap="square" rtlCol="1">
            <a:spAutoFit/>
          </a:bodyPr>
          <a:lstStyle/>
          <a:p>
            <a:r>
              <a:rPr lang="en-US" b="1" dirty="0"/>
              <a:t>Coat</a:t>
            </a:r>
            <a:endParaRPr lang="he-IL" b="1" dirty="0"/>
          </a:p>
        </p:txBody>
      </p:sp>
      <p:sp>
        <p:nvSpPr>
          <p:cNvPr id="154" name="תיבת טקסט 153">
            <a:extLst>
              <a:ext uri="{FF2B5EF4-FFF2-40B4-BE49-F238E27FC236}">
                <a16:creationId xmlns:a16="http://schemas.microsoft.com/office/drawing/2014/main" id="{622A7CB5-172E-BA98-9170-53C737F27098}"/>
              </a:ext>
            </a:extLst>
          </p:cNvPr>
          <p:cNvSpPr txBox="1"/>
          <p:nvPr/>
        </p:nvSpPr>
        <p:spPr>
          <a:xfrm>
            <a:off x="1058269" y="3664987"/>
            <a:ext cx="804649" cy="369332"/>
          </a:xfrm>
          <a:prstGeom prst="rect">
            <a:avLst/>
          </a:prstGeom>
          <a:noFill/>
        </p:spPr>
        <p:txBody>
          <a:bodyPr wrap="square" rtlCol="1">
            <a:spAutoFit/>
          </a:bodyPr>
          <a:lstStyle/>
          <a:p>
            <a:r>
              <a:rPr lang="en-US" b="1" dirty="0"/>
              <a:t>Cure</a:t>
            </a:r>
            <a:endParaRPr lang="he-IL" b="1" dirty="0"/>
          </a:p>
        </p:txBody>
      </p:sp>
      <p:sp>
        <p:nvSpPr>
          <p:cNvPr id="155" name="תיבת טקסט 154">
            <a:extLst>
              <a:ext uri="{FF2B5EF4-FFF2-40B4-BE49-F238E27FC236}">
                <a16:creationId xmlns:a16="http://schemas.microsoft.com/office/drawing/2014/main" id="{F1317EC7-973B-B972-EA40-0C1F57ADD2C2}"/>
              </a:ext>
            </a:extLst>
          </p:cNvPr>
          <p:cNvSpPr txBox="1"/>
          <p:nvPr/>
        </p:nvSpPr>
        <p:spPr>
          <a:xfrm>
            <a:off x="7529751" y="4157163"/>
            <a:ext cx="804649" cy="369332"/>
          </a:xfrm>
          <a:prstGeom prst="rect">
            <a:avLst/>
          </a:prstGeom>
          <a:noFill/>
        </p:spPr>
        <p:txBody>
          <a:bodyPr wrap="square" rtlCol="1">
            <a:spAutoFit/>
          </a:bodyPr>
          <a:lstStyle/>
          <a:p>
            <a:pPr algn="ctr"/>
            <a:r>
              <a:rPr lang="en-US" b="1" dirty="0"/>
              <a:t>Cute</a:t>
            </a:r>
            <a:endParaRPr lang="he-IL" b="1" dirty="0"/>
          </a:p>
        </p:txBody>
      </p:sp>
      <p:sp>
        <p:nvSpPr>
          <p:cNvPr id="156" name="תיבת טקסט 155">
            <a:extLst>
              <a:ext uri="{FF2B5EF4-FFF2-40B4-BE49-F238E27FC236}">
                <a16:creationId xmlns:a16="http://schemas.microsoft.com/office/drawing/2014/main" id="{165C230B-7096-0BCB-68F7-01287ED6F3CE}"/>
              </a:ext>
            </a:extLst>
          </p:cNvPr>
          <p:cNvSpPr txBox="1"/>
          <p:nvPr/>
        </p:nvSpPr>
        <p:spPr>
          <a:xfrm>
            <a:off x="2892997" y="3678655"/>
            <a:ext cx="804649" cy="369332"/>
          </a:xfrm>
          <a:prstGeom prst="rect">
            <a:avLst/>
          </a:prstGeom>
          <a:noFill/>
        </p:spPr>
        <p:txBody>
          <a:bodyPr wrap="square" rtlCol="1">
            <a:spAutoFit/>
          </a:bodyPr>
          <a:lstStyle/>
          <a:p>
            <a:pPr algn="ctr"/>
            <a:r>
              <a:rPr lang="en-US" b="1" dirty="0"/>
              <a:t>Cute</a:t>
            </a:r>
            <a:endParaRPr lang="he-IL" b="1" dirty="0"/>
          </a:p>
        </p:txBody>
      </p:sp>
      <p:sp>
        <p:nvSpPr>
          <p:cNvPr id="157" name="אליפסה 156">
            <a:extLst>
              <a:ext uri="{FF2B5EF4-FFF2-40B4-BE49-F238E27FC236}">
                <a16:creationId xmlns:a16="http://schemas.microsoft.com/office/drawing/2014/main" id="{296CDC02-7A85-56BB-63B3-DF13BEA422D3}"/>
              </a:ext>
            </a:extLst>
          </p:cNvPr>
          <p:cNvSpPr/>
          <p:nvPr/>
        </p:nvSpPr>
        <p:spPr>
          <a:xfrm>
            <a:off x="3845255" y="4588086"/>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solidFill>
                <a:srgbClr val="FF0000"/>
              </a:solidFill>
            </a:endParaRPr>
          </a:p>
        </p:txBody>
      </p:sp>
      <p:sp>
        <p:nvSpPr>
          <p:cNvPr id="158" name="תיבת טקסט 157">
            <a:extLst>
              <a:ext uri="{FF2B5EF4-FFF2-40B4-BE49-F238E27FC236}">
                <a16:creationId xmlns:a16="http://schemas.microsoft.com/office/drawing/2014/main" id="{D54E630C-E3EA-B211-B145-C6C6C630DADF}"/>
              </a:ext>
            </a:extLst>
          </p:cNvPr>
          <p:cNvSpPr txBox="1"/>
          <p:nvPr/>
        </p:nvSpPr>
        <p:spPr>
          <a:xfrm>
            <a:off x="3483589" y="4235165"/>
            <a:ext cx="804649" cy="369332"/>
          </a:xfrm>
          <a:prstGeom prst="rect">
            <a:avLst/>
          </a:prstGeom>
          <a:noFill/>
        </p:spPr>
        <p:txBody>
          <a:bodyPr wrap="square" rtlCol="1">
            <a:spAutoFit/>
          </a:bodyPr>
          <a:lstStyle/>
          <a:p>
            <a:pPr algn="ctr"/>
            <a:r>
              <a:rPr lang="en-US" b="1" dirty="0"/>
              <a:t>City</a:t>
            </a:r>
            <a:endParaRPr lang="he-IL" b="1" dirty="0"/>
          </a:p>
        </p:txBody>
      </p:sp>
      <p:sp>
        <p:nvSpPr>
          <p:cNvPr id="159" name="תיבת טקסט 158">
            <a:extLst>
              <a:ext uri="{FF2B5EF4-FFF2-40B4-BE49-F238E27FC236}">
                <a16:creationId xmlns:a16="http://schemas.microsoft.com/office/drawing/2014/main" id="{E619BEDE-249A-39E7-40FF-F926DA9E1350}"/>
              </a:ext>
            </a:extLst>
          </p:cNvPr>
          <p:cNvSpPr txBox="1"/>
          <p:nvPr/>
        </p:nvSpPr>
        <p:spPr>
          <a:xfrm>
            <a:off x="9099934" y="4890133"/>
            <a:ext cx="2082646" cy="1354217"/>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accent6">
                    <a:lumMod val="75000"/>
                  </a:schemeClr>
                </a:solidFill>
              </a:rPr>
              <a:t>Traditional</a:t>
            </a:r>
            <a:r>
              <a:rPr lang="he-IL" sz="1600" dirty="0">
                <a:solidFill>
                  <a:schemeClr val="accent6">
                    <a:lumMod val="75000"/>
                  </a:schemeClr>
                </a:solidFill>
              </a:rPr>
              <a:t>: </a:t>
            </a:r>
            <a:r>
              <a:rPr lang="en-US" sz="1600" dirty="0">
                <a:solidFill>
                  <a:schemeClr val="accent6">
                    <a:lumMod val="75000"/>
                  </a:schemeClr>
                </a:solidFill>
              </a:rPr>
              <a:t>1</a:t>
            </a:r>
          </a:p>
          <a:p>
            <a:pPr marL="285750" indent="-285750">
              <a:buFont typeface="Arial" panose="020B0604020202020204" pitchFamily="34" charset="0"/>
              <a:buChar char="•"/>
            </a:pPr>
            <a:r>
              <a:rPr lang="en-US" sz="1600" dirty="0">
                <a:solidFill>
                  <a:srgbClr val="7030A0"/>
                </a:solidFill>
              </a:rPr>
              <a:t>Low End</a:t>
            </a:r>
            <a:r>
              <a:rPr lang="he-IL" sz="1600" dirty="0">
                <a:solidFill>
                  <a:srgbClr val="7030A0"/>
                </a:solidFill>
              </a:rPr>
              <a:t>: </a:t>
            </a:r>
            <a:r>
              <a:rPr lang="en-US" sz="1600" dirty="0">
                <a:solidFill>
                  <a:srgbClr val="7030A0"/>
                </a:solidFill>
              </a:rPr>
              <a:t>1</a:t>
            </a:r>
          </a:p>
          <a:p>
            <a:pPr marL="285750" indent="-285750">
              <a:buFont typeface="Arial" panose="020B0604020202020204" pitchFamily="34" charset="0"/>
              <a:buChar char="•"/>
            </a:pPr>
            <a:r>
              <a:rPr lang="en-US" sz="1600" dirty="0">
                <a:solidFill>
                  <a:srgbClr val="0070C0"/>
                </a:solidFill>
              </a:rPr>
              <a:t>High End</a:t>
            </a:r>
            <a:r>
              <a:rPr lang="he-IL" sz="1600" dirty="0">
                <a:solidFill>
                  <a:srgbClr val="0070C0"/>
                </a:solidFill>
              </a:rPr>
              <a:t>:1</a:t>
            </a:r>
            <a:endParaRPr lang="en-US" sz="1600" dirty="0">
              <a:solidFill>
                <a:srgbClr val="0070C0"/>
              </a:solidFill>
            </a:endParaRPr>
          </a:p>
          <a:p>
            <a:pPr marL="285750" indent="-285750">
              <a:buFont typeface="Arial" panose="020B0604020202020204" pitchFamily="34" charset="0"/>
              <a:buChar char="•"/>
            </a:pPr>
            <a:r>
              <a:rPr lang="en-US" sz="1600" dirty="0">
                <a:solidFill>
                  <a:schemeClr val="bg2">
                    <a:lumMod val="25000"/>
                  </a:schemeClr>
                </a:solidFill>
              </a:rPr>
              <a:t>1:Performance</a:t>
            </a:r>
          </a:p>
          <a:p>
            <a:pPr marL="285750" indent="-285750">
              <a:buFont typeface="Arial" panose="020B0604020202020204" pitchFamily="34" charset="0"/>
              <a:buChar char="•"/>
            </a:pPr>
            <a:r>
              <a:rPr lang="en-US" sz="1600" dirty="0">
                <a:solidFill>
                  <a:schemeClr val="accent2">
                    <a:lumMod val="75000"/>
                  </a:schemeClr>
                </a:solidFill>
              </a:rPr>
              <a:t>Size</a:t>
            </a:r>
            <a:r>
              <a:rPr lang="he-IL" sz="1600" dirty="0">
                <a:solidFill>
                  <a:schemeClr val="accent2">
                    <a:lumMod val="75000"/>
                  </a:schemeClr>
                </a:solidFill>
              </a:rPr>
              <a:t>:1</a:t>
            </a:r>
          </a:p>
        </p:txBody>
      </p:sp>
      <p:sp>
        <p:nvSpPr>
          <p:cNvPr id="161" name="תיבת טקסט 160">
            <a:extLst>
              <a:ext uri="{FF2B5EF4-FFF2-40B4-BE49-F238E27FC236}">
                <a16:creationId xmlns:a16="http://schemas.microsoft.com/office/drawing/2014/main" id="{B44C9BF6-7FA4-628B-1DBE-AD38667CE408}"/>
              </a:ext>
            </a:extLst>
          </p:cNvPr>
          <p:cNvSpPr txBox="1"/>
          <p:nvPr/>
        </p:nvSpPr>
        <p:spPr>
          <a:xfrm>
            <a:off x="5262249" y="4745787"/>
            <a:ext cx="2098415" cy="1564677"/>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accent6">
                    <a:lumMod val="75000"/>
                  </a:schemeClr>
                </a:solidFill>
              </a:rPr>
              <a:t>Traditional</a:t>
            </a:r>
            <a:r>
              <a:rPr lang="he-IL" sz="1600" dirty="0">
                <a:solidFill>
                  <a:schemeClr val="accent6">
                    <a:lumMod val="75000"/>
                  </a:schemeClr>
                </a:solidFill>
              </a:rPr>
              <a:t>: </a:t>
            </a:r>
            <a:r>
              <a:rPr lang="en-US" sz="1600" dirty="0">
                <a:solidFill>
                  <a:schemeClr val="accent6">
                    <a:lumMod val="75000"/>
                  </a:schemeClr>
                </a:solidFill>
              </a:rPr>
              <a:t>1</a:t>
            </a:r>
          </a:p>
          <a:p>
            <a:pPr marL="285750" indent="-285750">
              <a:buFont typeface="Arial" panose="020B0604020202020204" pitchFamily="34" charset="0"/>
              <a:buChar char="•"/>
            </a:pPr>
            <a:r>
              <a:rPr lang="en-US" sz="1600" dirty="0">
                <a:solidFill>
                  <a:srgbClr val="7030A0"/>
                </a:solidFill>
              </a:rPr>
              <a:t>Low End</a:t>
            </a:r>
            <a:r>
              <a:rPr lang="he-IL" sz="1600" dirty="0">
                <a:solidFill>
                  <a:srgbClr val="7030A0"/>
                </a:solidFill>
              </a:rPr>
              <a:t>: </a:t>
            </a:r>
            <a:r>
              <a:rPr lang="en-US" sz="1600" dirty="0">
                <a:solidFill>
                  <a:srgbClr val="7030A0"/>
                </a:solidFill>
              </a:rPr>
              <a:t>1</a:t>
            </a:r>
          </a:p>
          <a:p>
            <a:pPr marL="285750" indent="-285750">
              <a:buFont typeface="Arial" panose="020B0604020202020204" pitchFamily="34" charset="0"/>
              <a:buChar char="•"/>
            </a:pPr>
            <a:r>
              <a:rPr lang="en-US" sz="1600" dirty="0">
                <a:solidFill>
                  <a:srgbClr val="0070C0"/>
                </a:solidFill>
              </a:rPr>
              <a:t>High End</a:t>
            </a:r>
            <a:r>
              <a:rPr lang="he-IL" sz="1600" dirty="0">
                <a:solidFill>
                  <a:srgbClr val="0070C0"/>
                </a:solidFill>
              </a:rPr>
              <a:t>:1</a:t>
            </a:r>
            <a:endParaRPr lang="en-US" sz="1600" dirty="0">
              <a:solidFill>
                <a:srgbClr val="0070C0"/>
              </a:solidFill>
            </a:endParaRPr>
          </a:p>
          <a:p>
            <a:pPr marL="285750" indent="-285750">
              <a:buFont typeface="Arial" panose="020B0604020202020204" pitchFamily="34" charset="0"/>
              <a:buChar char="•"/>
            </a:pPr>
            <a:r>
              <a:rPr lang="en-US" sz="1600" dirty="0">
                <a:solidFill>
                  <a:schemeClr val="bg2">
                    <a:lumMod val="25000"/>
                  </a:schemeClr>
                </a:solidFill>
              </a:rPr>
              <a:t>1:Performance</a:t>
            </a:r>
          </a:p>
          <a:p>
            <a:pPr marL="285750" indent="-285750">
              <a:buFont typeface="Arial" panose="020B0604020202020204" pitchFamily="34" charset="0"/>
              <a:buChar char="•"/>
            </a:pPr>
            <a:r>
              <a:rPr lang="en-US" sz="1600" dirty="0">
                <a:solidFill>
                  <a:schemeClr val="accent2">
                    <a:lumMod val="75000"/>
                  </a:schemeClr>
                </a:solidFill>
              </a:rPr>
              <a:t>Size</a:t>
            </a:r>
            <a:r>
              <a:rPr lang="he-IL" sz="1600" dirty="0">
                <a:solidFill>
                  <a:schemeClr val="accent2">
                    <a:lumMod val="75000"/>
                  </a:schemeClr>
                </a:solidFill>
              </a:rPr>
              <a:t>:1</a:t>
            </a:r>
          </a:p>
          <a:p>
            <a:pPr marL="285750" indent="-285750">
              <a:buFont typeface="Arial" panose="020B0604020202020204" pitchFamily="34" charset="0"/>
              <a:buChar char="•"/>
            </a:pPr>
            <a:r>
              <a:rPr lang="en-US" sz="1600" dirty="0"/>
              <a:t>:New</a:t>
            </a:r>
            <a:r>
              <a:rPr lang="he-IL" sz="1600" dirty="0"/>
              <a:t>1</a:t>
            </a:r>
          </a:p>
        </p:txBody>
      </p:sp>
      <p:sp>
        <p:nvSpPr>
          <p:cNvPr id="163" name="תיבת טקסט 162">
            <a:extLst>
              <a:ext uri="{FF2B5EF4-FFF2-40B4-BE49-F238E27FC236}">
                <a16:creationId xmlns:a16="http://schemas.microsoft.com/office/drawing/2014/main" id="{7DF9CE9B-8F0F-4DCB-0BD5-E51DA86690EF}"/>
              </a:ext>
            </a:extLst>
          </p:cNvPr>
          <p:cNvSpPr txBox="1"/>
          <p:nvPr/>
        </p:nvSpPr>
        <p:spPr>
          <a:xfrm>
            <a:off x="1096164" y="4766032"/>
            <a:ext cx="2098415" cy="1564677"/>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accent6">
                    <a:lumMod val="75000"/>
                  </a:schemeClr>
                </a:solidFill>
              </a:rPr>
              <a:t>Traditional</a:t>
            </a:r>
            <a:r>
              <a:rPr lang="he-IL" sz="1600" dirty="0">
                <a:solidFill>
                  <a:schemeClr val="accent6">
                    <a:lumMod val="75000"/>
                  </a:schemeClr>
                </a:solidFill>
              </a:rPr>
              <a:t>: </a:t>
            </a:r>
            <a:r>
              <a:rPr lang="en-US" sz="1600" dirty="0">
                <a:solidFill>
                  <a:schemeClr val="accent6">
                    <a:lumMod val="75000"/>
                  </a:schemeClr>
                </a:solidFill>
              </a:rPr>
              <a:t>1</a:t>
            </a:r>
          </a:p>
          <a:p>
            <a:pPr marL="285750" indent="-285750">
              <a:buFont typeface="Arial" panose="020B0604020202020204" pitchFamily="34" charset="0"/>
              <a:buChar char="•"/>
            </a:pPr>
            <a:r>
              <a:rPr lang="en-US" sz="1600" dirty="0">
                <a:solidFill>
                  <a:srgbClr val="7030A0"/>
                </a:solidFill>
              </a:rPr>
              <a:t>Low End</a:t>
            </a:r>
            <a:r>
              <a:rPr lang="he-IL" sz="1600" dirty="0">
                <a:solidFill>
                  <a:srgbClr val="7030A0"/>
                </a:solidFill>
              </a:rPr>
              <a:t>: </a:t>
            </a:r>
            <a:r>
              <a:rPr lang="en-US" sz="1600" dirty="0">
                <a:solidFill>
                  <a:srgbClr val="7030A0"/>
                </a:solidFill>
              </a:rPr>
              <a:t>1</a:t>
            </a:r>
          </a:p>
          <a:p>
            <a:pPr marL="285750" indent="-285750">
              <a:buFont typeface="Arial" panose="020B0604020202020204" pitchFamily="34" charset="0"/>
              <a:buChar char="•"/>
            </a:pPr>
            <a:r>
              <a:rPr lang="en-US" sz="1600" dirty="0">
                <a:solidFill>
                  <a:srgbClr val="0070C0"/>
                </a:solidFill>
              </a:rPr>
              <a:t>High End</a:t>
            </a:r>
            <a:r>
              <a:rPr lang="he-IL" sz="1600" dirty="0">
                <a:solidFill>
                  <a:srgbClr val="0070C0"/>
                </a:solidFill>
              </a:rPr>
              <a:t>:2</a:t>
            </a:r>
            <a:endParaRPr lang="en-US" sz="1600" dirty="0">
              <a:solidFill>
                <a:srgbClr val="0070C0"/>
              </a:solidFill>
            </a:endParaRPr>
          </a:p>
          <a:p>
            <a:pPr marL="285750" indent="-285750">
              <a:buFont typeface="Arial" panose="020B0604020202020204" pitchFamily="34" charset="0"/>
              <a:buChar char="•"/>
            </a:pPr>
            <a:r>
              <a:rPr lang="en-US" sz="1600" dirty="0">
                <a:solidFill>
                  <a:schemeClr val="bg2">
                    <a:lumMod val="25000"/>
                  </a:schemeClr>
                </a:solidFill>
              </a:rPr>
              <a:t>1:Performance</a:t>
            </a:r>
          </a:p>
          <a:p>
            <a:pPr marL="285750" indent="-285750">
              <a:buFont typeface="Arial" panose="020B0604020202020204" pitchFamily="34" charset="0"/>
              <a:buChar char="•"/>
            </a:pPr>
            <a:r>
              <a:rPr lang="en-US" sz="1600" dirty="0">
                <a:solidFill>
                  <a:schemeClr val="accent2">
                    <a:lumMod val="75000"/>
                  </a:schemeClr>
                </a:solidFill>
              </a:rPr>
              <a:t>Size</a:t>
            </a:r>
            <a:r>
              <a:rPr lang="he-IL" sz="1600" dirty="0">
                <a:solidFill>
                  <a:schemeClr val="accent2">
                    <a:lumMod val="75000"/>
                  </a:schemeClr>
                </a:solidFill>
              </a:rPr>
              <a:t>:1</a:t>
            </a:r>
          </a:p>
          <a:p>
            <a:pPr marL="285750" indent="-285750">
              <a:buFont typeface="Arial" panose="020B0604020202020204" pitchFamily="34" charset="0"/>
              <a:buChar char="•"/>
            </a:pPr>
            <a:r>
              <a:rPr lang="en-US" sz="1600" dirty="0"/>
              <a:t>:New</a:t>
            </a:r>
            <a:r>
              <a:rPr lang="he-IL" sz="1600" dirty="0"/>
              <a:t>1</a:t>
            </a:r>
          </a:p>
        </p:txBody>
      </p:sp>
    </p:spTree>
    <p:extLst>
      <p:ext uri="{BB962C8B-B14F-4D97-AF65-F5344CB8AC3E}">
        <p14:creationId xmlns:p14="http://schemas.microsoft.com/office/powerpoint/2010/main" val="2937290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7</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7" name="מלבן 26">
            <a:extLst>
              <a:ext uri="{FF2B5EF4-FFF2-40B4-BE49-F238E27FC236}">
                <a16:creationId xmlns:a16="http://schemas.microsoft.com/office/drawing/2014/main" id="{DD977B84-A478-F300-750E-233CA776845D}"/>
              </a:ext>
            </a:extLst>
          </p:cNvPr>
          <p:cNvSpPr/>
          <p:nvPr/>
        </p:nvSpPr>
        <p:spPr>
          <a:xfrm>
            <a:off x="2815712" y="-118948"/>
            <a:ext cx="6733088" cy="1200329"/>
          </a:xfrm>
          <a:prstGeom prst="rect">
            <a:avLst/>
          </a:prstGeom>
          <a:noFill/>
        </p:spPr>
        <p:txBody>
          <a:bodyPr wrap="square" lIns="91440" tIns="45720" rIns="91440" bIns="45720">
            <a:spAutoFit/>
          </a:bodyPr>
          <a:lstStyle/>
          <a:p>
            <a:pPr algn="ctr"/>
            <a:r>
              <a:rPr lang="he-IL" sz="7200" b="1" cap="none" spc="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מתודולוגיה</a:t>
            </a:r>
            <a:endPar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2" name="אליפסה 11">
            <a:extLst>
              <a:ext uri="{FF2B5EF4-FFF2-40B4-BE49-F238E27FC236}">
                <a16:creationId xmlns:a16="http://schemas.microsoft.com/office/drawing/2014/main" id="{F26EF66C-173B-3112-5D09-D2C20B9693B1}"/>
              </a:ext>
            </a:extLst>
          </p:cNvPr>
          <p:cNvSpPr/>
          <p:nvPr/>
        </p:nvSpPr>
        <p:spPr>
          <a:xfrm>
            <a:off x="8319485" y="1924498"/>
            <a:ext cx="1560622" cy="1111647"/>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endParaRPr lang="he-IL" sz="1000" b="1" dirty="0"/>
          </a:p>
        </p:txBody>
      </p:sp>
      <p:sp>
        <p:nvSpPr>
          <p:cNvPr id="13" name="אליפסה 12">
            <a:extLst>
              <a:ext uri="{FF2B5EF4-FFF2-40B4-BE49-F238E27FC236}">
                <a16:creationId xmlns:a16="http://schemas.microsoft.com/office/drawing/2014/main" id="{93190F68-6E79-7B38-AF9F-EB417FDE1DC5}"/>
              </a:ext>
            </a:extLst>
          </p:cNvPr>
          <p:cNvSpPr/>
          <p:nvPr/>
        </p:nvSpPr>
        <p:spPr>
          <a:xfrm>
            <a:off x="9430489" y="2619550"/>
            <a:ext cx="1560622" cy="1111647"/>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sz="1200" b="1" dirty="0"/>
          </a:p>
        </p:txBody>
      </p:sp>
      <p:sp>
        <p:nvSpPr>
          <p:cNvPr id="14" name="אליפסה 13">
            <a:extLst>
              <a:ext uri="{FF2B5EF4-FFF2-40B4-BE49-F238E27FC236}">
                <a16:creationId xmlns:a16="http://schemas.microsoft.com/office/drawing/2014/main" id="{DF187E5F-B05D-783B-F4CC-F1DBD335F0A7}"/>
              </a:ext>
            </a:extLst>
          </p:cNvPr>
          <p:cNvSpPr/>
          <p:nvPr/>
        </p:nvSpPr>
        <p:spPr>
          <a:xfrm>
            <a:off x="10408627" y="3444439"/>
            <a:ext cx="1560622" cy="1111647"/>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sz="1200" b="1" dirty="0"/>
          </a:p>
        </p:txBody>
      </p:sp>
      <p:sp>
        <p:nvSpPr>
          <p:cNvPr id="16" name="אליפסה 15">
            <a:extLst>
              <a:ext uri="{FF2B5EF4-FFF2-40B4-BE49-F238E27FC236}">
                <a16:creationId xmlns:a16="http://schemas.microsoft.com/office/drawing/2014/main" id="{36971C24-C9E0-8FE2-F9EB-9DD2BA51DE49}"/>
              </a:ext>
            </a:extLst>
          </p:cNvPr>
          <p:cNvSpPr/>
          <p:nvPr/>
        </p:nvSpPr>
        <p:spPr>
          <a:xfrm>
            <a:off x="10408627" y="1897507"/>
            <a:ext cx="1676090" cy="1111647"/>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sz="1000" b="1" dirty="0"/>
          </a:p>
        </p:txBody>
      </p:sp>
      <p:sp>
        <p:nvSpPr>
          <p:cNvPr id="18" name="אליפסה 17">
            <a:extLst>
              <a:ext uri="{FF2B5EF4-FFF2-40B4-BE49-F238E27FC236}">
                <a16:creationId xmlns:a16="http://schemas.microsoft.com/office/drawing/2014/main" id="{FFE8E61B-63F6-9099-C572-B91624979F9D}"/>
              </a:ext>
            </a:extLst>
          </p:cNvPr>
          <p:cNvSpPr/>
          <p:nvPr/>
        </p:nvSpPr>
        <p:spPr>
          <a:xfrm>
            <a:off x="8534710" y="3467499"/>
            <a:ext cx="1560622" cy="1111647"/>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sz="1200" b="1" dirty="0"/>
          </a:p>
        </p:txBody>
      </p:sp>
      <p:sp>
        <p:nvSpPr>
          <p:cNvPr id="80" name="אליפסה 79">
            <a:extLst>
              <a:ext uri="{FF2B5EF4-FFF2-40B4-BE49-F238E27FC236}">
                <a16:creationId xmlns:a16="http://schemas.microsoft.com/office/drawing/2014/main" id="{9BE10A4C-828D-7B2B-1DE4-33D6D6EECAE4}"/>
              </a:ext>
            </a:extLst>
          </p:cNvPr>
          <p:cNvSpPr/>
          <p:nvPr/>
        </p:nvSpPr>
        <p:spPr>
          <a:xfrm>
            <a:off x="10142148" y="3111102"/>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53" name="מלבן 52">
            <a:extLst>
              <a:ext uri="{FF2B5EF4-FFF2-40B4-BE49-F238E27FC236}">
                <a16:creationId xmlns:a16="http://schemas.microsoft.com/office/drawing/2014/main" id="{44880FF8-8C5F-1EE7-29F3-AC05147D5EB8}"/>
              </a:ext>
            </a:extLst>
          </p:cNvPr>
          <p:cNvSpPr/>
          <p:nvPr/>
        </p:nvSpPr>
        <p:spPr>
          <a:xfrm>
            <a:off x="9306272" y="1099791"/>
            <a:ext cx="172354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5400" b="1" cap="none" spc="0" dirty="0">
                <a:ln/>
                <a:solidFill>
                  <a:schemeClr val="accent3"/>
                </a:solidFill>
                <a:effectLst/>
              </a:rPr>
              <a:t>2027</a:t>
            </a:r>
          </a:p>
        </p:txBody>
      </p:sp>
      <p:cxnSp>
        <p:nvCxnSpPr>
          <p:cNvPr id="59" name="מחבר חץ ישר 58">
            <a:extLst>
              <a:ext uri="{FF2B5EF4-FFF2-40B4-BE49-F238E27FC236}">
                <a16:creationId xmlns:a16="http://schemas.microsoft.com/office/drawing/2014/main" id="{69C83821-5CCB-622D-9827-E6F06524D89C}"/>
              </a:ext>
            </a:extLst>
          </p:cNvPr>
          <p:cNvCxnSpPr>
            <a:cxnSpLocks/>
          </p:cNvCxnSpPr>
          <p:nvPr/>
        </p:nvCxnSpPr>
        <p:spPr>
          <a:xfrm flipV="1">
            <a:off x="8293807" y="1747520"/>
            <a:ext cx="0" cy="29866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מחבר חץ ישר 69">
            <a:extLst>
              <a:ext uri="{FF2B5EF4-FFF2-40B4-BE49-F238E27FC236}">
                <a16:creationId xmlns:a16="http://schemas.microsoft.com/office/drawing/2014/main" id="{984CFA1B-DBE3-6A39-6AC4-BF003C80E865}"/>
              </a:ext>
            </a:extLst>
          </p:cNvPr>
          <p:cNvCxnSpPr>
            <a:cxnSpLocks/>
          </p:cNvCxnSpPr>
          <p:nvPr/>
        </p:nvCxnSpPr>
        <p:spPr>
          <a:xfrm>
            <a:off x="8446207" y="4886602"/>
            <a:ext cx="35010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3" name="תיבת טקסט 72">
            <a:extLst>
              <a:ext uri="{FF2B5EF4-FFF2-40B4-BE49-F238E27FC236}">
                <a16:creationId xmlns:a16="http://schemas.microsoft.com/office/drawing/2014/main" id="{7B04DF80-E5B1-AF37-FE66-DE527068AAEF}"/>
              </a:ext>
            </a:extLst>
          </p:cNvPr>
          <p:cNvSpPr txBox="1"/>
          <p:nvPr/>
        </p:nvSpPr>
        <p:spPr>
          <a:xfrm rot="16200000">
            <a:off x="7896099" y="3157385"/>
            <a:ext cx="1036320" cy="369332"/>
          </a:xfrm>
          <a:prstGeom prst="rect">
            <a:avLst/>
          </a:prstGeom>
          <a:noFill/>
        </p:spPr>
        <p:txBody>
          <a:bodyPr wrap="square" rtlCol="1">
            <a:spAutoFit/>
          </a:bodyPr>
          <a:lstStyle/>
          <a:p>
            <a:pPr algn="ctr"/>
            <a:r>
              <a:rPr lang="en-US" b="1" dirty="0"/>
              <a:t>Size</a:t>
            </a:r>
            <a:endParaRPr lang="he-IL" b="1" dirty="0"/>
          </a:p>
        </p:txBody>
      </p:sp>
      <p:sp>
        <p:nvSpPr>
          <p:cNvPr id="74" name="תיבת טקסט 73">
            <a:extLst>
              <a:ext uri="{FF2B5EF4-FFF2-40B4-BE49-F238E27FC236}">
                <a16:creationId xmlns:a16="http://schemas.microsoft.com/office/drawing/2014/main" id="{39E1CAF8-812A-D2AC-F7AF-C2722AEC6354}"/>
              </a:ext>
            </a:extLst>
          </p:cNvPr>
          <p:cNvSpPr txBox="1"/>
          <p:nvPr/>
        </p:nvSpPr>
        <p:spPr>
          <a:xfrm>
            <a:off x="9384276" y="4575853"/>
            <a:ext cx="1554480" cy="369332"/>
          </a:xfrm>
          <a:prstGeom prst="rect">
            <a:avLst/>
          </a:prstGeom>
          <a:noFill/>
        </p:spPr>
        <p:txBody>
          <a:bodyPr wrap="square" rtlCol="1">
            <a:spAutoFit/>
          </a:bodyPr>
          <a:lstStyle/>
          <a:p>
            <a:r>
              <a:rPr lang="en-US" b="1" dirty="0"/>
              <a:t>Performance</a:t>
            </a:r>
            <a:endParaRPr lang="he-IL" b="1" dirty="0"/>
          </a:p>
        </p:txBody>
      </p:sp>
      <p:sp>
        <p:nvSpPr>
          <p:cNvPr id="75" name="אליפסה 74">
            <a:extLst>
              <a:ext uri="{FF2B5EF4-FFF2-40B4-BE49-F238E27FC236}">
                <a16:creationId xmlns:a16="http://schemas.microsoft.com/office/drawing/2014/main" id="{85B13EDE-2941-02B8-0960-6C681A3E880E}"/>
              </a:ext>
            </a:extLst>
          </p:cNvPr>
          <p:cNvSpPr/>
          <p:nvPr/>
        </p:nvSpPr>
        <p:spPr>
          <a:xfrm>
            <a:off x="8971522" y="2457871"/>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77" name="אליפסה 76">
            <a:extLst>
              <a:ext uri="{FF2B5EF4-FFF2-40B4-BE49-F238E27FC236}">
                <a16:creationId xmlns:a16="http://schemas.microsoft.com/office/drawing/2014/main" id="{882609DD-580D-4571-EA3A-4F74CB2A9AEE}"/>
              </a:ext>
            </a:extLst>
          </p:cNvPr>
          <p:cNvSpPr/>
          <p:nvPr/>
        </p:nvSpPr>
        <p:spPr>
          <a:xfrm>
            <a:off x="9601817" y="3969056"/>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84" name="אליפסה 83">
            <a:extLst>
              <a:ext uri="{FF2B5EF4-FFF2-40B4-BE49-F238E27FC236}">
                <a16:creationId xmlns:a16="http://schemas.microsoft.com/office/drawing/2014/main" id="{9760F8F5-EF4C-9502-D9F8-D522292BE534}"/>
              </a:ext>
            </a:extLst>
          </p:cNvPr>
          <p:cNvSpPr/>
          <p:nvPr/>
        </p:nvSpPr>
        <p:spPr>
          <a:xfrm>
            <a:off x="11450903" y="2338121"/>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87" name="אליפסה 86">
            <a:extLst>
              <a:ext uri="{FF2B5EF4-FFF2-40B4-BE49-F238E27FC236}">
                <a16:creationId xmlns:a16="http://schemas.microsoft.com/office/drawing/2014/main" id="{95F93A3D-435F-82AA-E05B-C7942016F523}"/>
              </a:ext>
            </a:extLst>
          </p:cNvPr>
          <p:cNvSpPr/>
          <p:nvPr/>
        </p:nvSpPr>
        <p:spPr>
          <a:xfrm>
            <a:off x="8594863" y="2135567"/>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88" name="אליפסה 87">
            <a:extLst>
              <a:ext uri="{FF2B5EF4-FFF2-40B4-BE49-F238E27FC236}">
                <a16:creationId xmlns:a16="http://schemas.microsoft.com/office/drawing/2014/main" id="{FC48E508-2D88-F2AD-A09A-D46C79013DA3}"/>
              </a:ext>
            </a:extLst>
          </p:cNvPr>
          <p:cNvSpPr/>
          <p:nvPr/>
        </p:nvSpPr>
        <p:spPr>
          <a:xfrm>
            <a:off x="4268126" y="1860227"/>
            <a:ext cx="1560622" cy="1111647"/>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endParaRPr lang="he-IL" sz="1000" b="1" dirty="0"/>
          </a:p>
        </p:txBody>
      </p:sp>
      <p:sp>
        <p:nvSpPr>
          <p:cNvPr id="89" name="אליפסה 88">
            <a:extLst>
              <a:ext uri="{FF2B5EF4-FFF2-40B4-BE49-F238E27FC236}">
                <a16:creationId xmlns:a16="http://schemas.microsoft.com/office/drawing/2014/main" id="{69609B8B-ACCE-1593-9E47-B9715E29397B}"/>
              </a:ext>
            </a:extLst>
          </p:cNvPr>
          <p:cNvSpPr/>
          <p:nvPr/>
        </p:nvSpPr>
        <p:spPr>
          <a:xfrm>
            <a:off x="5379130" y="2555279"/>
            <a:ext cx="1560622" cy="1111647"/>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sz="1200" b="1" dirty="0"/>
          </a:p>
        </p:txBody>
      </p:sp>
      <p:sp>
        <p:nvSpPr>
          <p:cNvPr id="90" name="אליפסה 89">
            <a:extLst>
              <a:ext uri="{FF2B5EF4-FFF2-40B4-BE49-F238E27FC236}">
                <a16:creationId xmlns:a16="http://schemas.microsoft.com/office/drawing/2014/main" id="{87B7019E-C401-2F83-2C15-9F313D6BD195}"/>
              </a:ext>
            </a:extLst>
          </p:cNvPr>
          <p:cNvSpPr/>
          <p:nvPr/>
        </p:nvSpPr>
        <p:spPr>
          <a:xfrm>
            <a:off x="6357268" y="3380168"/>
            <a:ext cx="1560622" cy="1111647"/>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sz="1200" b="1" dirty="0"/>
          </a:p>
        </p:txBody>
      </p:sp>
      <p:sp>
        <p:nvSpPr>
          <p:cNvPr id="91" name="אליפסה 90">
            <a:extLst>
              <a:ext uri="{FF2B5EF4-FFF2-40B4-BE49-F238E27FC236}">
                <a16:creationId xmlns:a16="http://schemas.microsoft.com/office/drawing/2014/main" id="{77D7ED77-0E22-7274-CE0F-A22552FAF523}"/>
              </a:ext>
            </a:extLst>
          </p:cNvPr>
          <p:cNvSpPr/>
          <p:nvPr/>
        </p:nvSpPr>
        <p:spPr>
          <a:xfrm>
            <a:off x="6357268" y="1833236"/>
            <a:ext cx="1676090" cy="1111647"/>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sz="1000" b="1" dirty="0"/>
          </a:p>
        </p:txBody>
      </p:sp>
      <p:sp>
        <p:nvSpPr>
          <p:cNvPr id="92" name="אליפסה 91">
            <a:extLst>
              <a:ext uri="{FF2B5EF4-FFF2-40B4-BE49-F238E27FC236}">
                <a16:creationId xmlns:a16="http://schemas.microsoft.com/office/drawing/2014/main" id="{092C352E-2D84-1517-495F-C4595CF9608D}"/>
              </a:ext>
            </a:extLst>
          </p:cNvPr>
          <p:cNvSpPr/>
          <p:nvPr/>
        </p:nvSpPr>
        <p:spPr>
          <a:xfrm>
            <a:off x="4483351" y="3403228"/>
            <a:ext cx="1560622" cy="1111647"/>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sz="1200" b="1" dirty="0"/>
          </a:p>
        </p:txBody>
      </p:sp>
      <p:sp>
        <p:nvSpPr>
          <p:cNvPr id="93" name="אליפסה 92">
            <a:extLst>
              <a:ext uri="{FF2B5EF4-FFF2-40B4-BE49-F238E27FC236}">
                <a16:creationId xmlns:a16="http://schemas.microsoft.com/office/drawing/2014/main" id="{F886725D-5808-5044-7230-1582290597C2}"/>
              </a:ext>
            </a:extLst>
          </p:cNvPr>
          <p:cNvSpPr/>
          <p:nvPr/>
        </p:nvSpPr>
        <p:spPr>
          <a:xfrm>
            <a:off x="7291517" y="3907820"/>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cxnSp>
        <p:nvCxnSpPr>
          <p:cNvPr id="94" name="מחבר חץ ישר 93">
            <a:extLst>
              <a:ext uri="{FF2B5EF4-FFF2-40B4-BE49-F238E27FC236}">
                <a16:creationId xmlns:a16="http://schemas.microsoft.com/office/drawing/2014/main" id="{802988F1-BDB4-BA44-C222-C76884E2F535}"/>
              </a:ext>
            </a:extLst>
          </p:cNvPr>
          <p:cNvCxnSpPr>
            <a:cxnSpLocks/>
          </p:cNvCxnSpPr>
          <p:nvPr/>
        </p:nvCxnSpPr>
        <p:spPr>
          <a:xfrm flipV="1">
            <a:off x="4242448" y="1683249"/>
            <a:ext cx="0" cy="29866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5" name="מחבר חץ ישר 94">
            <a:extLst>
              <a:ext uri="{FF2B5EF4-FFF2-40B4-BE49-F238E27FC236}">
                <a16:creationId xmlns:a16="http://schemas.microsoft.com/office/drawing/2014/main" id="{3869CFC2-2E39-A295-0EC3-DC6F735F2FFA}"/>
              </a:ext>
            </a:extLst>
          </p:cNvPr>
          <p:cNvCxnSpPr>
            <a:cxnSpLocks/>
          </p:cNvCxnSpPr>
          <p:nvPr/>
        </p:nvCxnSpPr>
        <p:spPr>
          <a:xfrm>
            <a:off x="4394848" y="4822331"/>
            <a:ext cx="35010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6" name="תיבת טקסט 95">
            <a:extLst>
              <a:ext uri="{FF2B5EF4-FFF2-40B4-BE49-F238E27FC236}">
                <a16:creationId xmlns:a16="http://schemas.microsoft.com/office/drawing/2014/main" id="{160F20CE-00AE-8F2B-0217-EB16F27C22C3}"/>
              </a:ext>
            </a:extLst>
          </p:cNvPr>
          <p:cNvSpPr txBox="1"/>
          <p:nvPr/>
        </p:nvSpPr>
        <p:spPr>
          <a:xfrm rot="16200000">
            <a:off x="3844740" y="3093114"/>
            <a:ext cx="1036320" cy="369332"/>
          </a:xfrm>
          <a:prstGeom prst="rect">
            <a:avLst/>
          </a:prstGeom>
          <a:noFill/>
        </p:spPr>
        <p:txBody>
          <a:bodyPr wrap="square" rtlCol="1">
            <a:spAutoFit/>
          </a:bodyPr>
          <a:lstStyle/>
          <a:p>
            <a:pPr algn="ctr"/>
            <a:r>
              <a:rPr lang="en-US" b="1" dirty="0"/>
              <a:t>Size</a:t>
            </a:r>
            <a:endParaRPr lang="he-IL" b="1" dirty="0"/>
          </a:p>
        </p:txBody>
      </p:sp>
      <p:sp>
        <p:nvSpPr>
          <p:cNvPr id="97" name="תיבת טקסט 96">
            <a:extLst>
              <a:ext uri="{FF2B5EF4-FFF2-40B4-BE49-F238E27FC236}">
                <a16:creationId xmlns:a16="http://schemas.microsoft.com/office/drawing/2014/main" id="{366677D2-402B-AF09-940C-571880BD4C8D}"/>
              </a:ext>
            </a:extLst>
          </p:cNvPr>
          <p:cNvSpPr txBox="1"/>
          <p:nvPr/>
        </p:nvSpPr>
        <p:spPr>
          <a:xfrm>
            <a:off x="5332917" y="4511582"/>
            <a:ext cx="1554480" cy="369332"/>
          </a:xfrm>
          <a:prstGeom prst="rect">
            <a:avLst/>
          </a:prstGeom>
          <a:noFill/>
        </p:spPr>
        <p:txBody>
          <a:bodyPr wrap="square" rtlCol="1">
            <a:spAutoFit/>
          </a:bodyPr>
          <a:lstStyle/>
          <a:p>
            <a:r>
              <a:rPr lang="en-US" b="1" dirty="0"/>
              <a:t>Performance</a:t>
            </a:r>
            <a:endParaRPr lang="he-IL" b="1" dirty="0"/>
          </a:p>
        </p:txBody>
      </p:sp>
      <p:sp>
        <p:nvSpPr>
          <p:cNvPr id="98" name="אליפסה 97">
            <a:extLst>
              <a:ext uri="{FF2B5EF4-FFF2-40B4-BE49-F238E27FC236}">
                <a16:creationId xmlns:a16="http://schemas.microsoft.com/office/drawing/2014/main" id="{37860406-8DF4-7207-30B3-05687337CE55}"/>
              </a:ext>
            </a:extLst>
          </p:cNvPr>
          <p:cNvSpPr/>
          <p:nvPr/>
        </p:nvSpPr>
        <p:spPr>
          <a:xfrm>
            <a:off x="6027951" y="2963087"/>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99" name="אליפסה 98">
            <a:extLst>
              <a:ext uri="{FF2B5EF4-FFF2-40B4-BE49-F238E27FC236}">
                <a16:creationId xmlns:a16="http://schemas.microsoft.com/office/drawing/2014/main" id="{3B75A163-A65D-2E0E-35DA-1B075DE242C2}"/>
              </a:ext>
            </a:extLst>
          </p:cNvPr>
          <p:cNvSpPr/>
          <p:nvPr/>
        </p:nvSpPr>
        <p:spPr>
          <a:xfrm>
            <a:off x="5609966" y="4029148"/>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00" name="אליפסה 99">
            <a:extLst>
              <a:ext uri="{FF2B5EF4-FFF2-40B4-BE49-F238E27FC236}">
                <a16:creationId xmlns:a16="http://schemas.microsoft.com/office/drawing/2014/main" id="{BD0EBCFE-4B5E-0618-C55C-D8E5D50CC1CE}"/>
              </a:ext>
            </a:extLst>
          </p:cNvPr>
          <p:cNvSpPr/>
          <p:nvPr/>
        </p:nvSpPr>
        <p:spPr>
          <a:xfrm>
            <a:off x="7415200" y="2222597"/>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01" name="אליפסה 100">
            <a:extLst>
              <a:ext uri="{FF2B5EF4-FFF2-40B4-BE49-F238E27FC236}">
                <a16:creationId xmlns:a16="http://schemas.microsoft.com/office/drawing/2014/main" id="{C4F1BFD4-A19D-824B-2802-6D1BAE938F8D}"/>
              </a:ext>
            </a:extLst>
          </p:cNvPr>
          <p:cNvSpPr/>
          <p:nvPr/>
        </p:nvSpPr>
        <p:spPr>
          <a:xfrm>
            <a:off x="4534013" y="1915774"/>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16" name="אליפסה 115">
            <a:extLst>
              <a:ext uri="{FF2B5EF4-FFF2-40B4-BE49-F238E27FC236}">
                <a16:creationId xmlns:a16="http://schemas.microsoft.com/office/drawing/2014/main" id="{96B372EE-0457-8A2E-2290-FBC27DABE715}"/>
              </a:ext>
            </a:extLst>
          </p:cNvPr>
          <p:cNvSpPr/>
          <p:nvPr/>
        </p:nvSpPr>
        <p:spPr>
          <a:xfrm>
            <a:off x="178262" y="1890201"/>
            <a:ext cx="1560622" cy="1111647"/>
          </a:xfrm>
          <a:prstGeom prst="ellipse">
            <a:avLst/>
          </a:prstGeom>
        </p:spPr>
        <p:style>
          <a:lnRef idx="1">
            <a:schemeClr val="accent5"/>
          </a:lnRef>
          <a:fillRef idx="2">
            <a:schemeClr val="accent5"/>
          </a:fillRef>
          <a:effectRef idx="1">
            <a:schemeClr val="accent5"/>
          </a:effectRef>
          <a:fontRef idx="minor">
            <a:schemeClr val="dk1"/>
          </a:fontRef>
        </p:style>
        <p:txBody>
          <a:bodyPr rtlCol="1" anchor="ctr"/>
          <a:lstStyle/>
          <a:p>
            <a:pPr algn="ctr"/>
            <a:endParaRPr lang="he-IL" sz="1000" b="1" dirty="0"/>
          </a:p>
        </p:txBody>
      </p:sp>
      <p:sp>
        <p:nvSpPr>
          <p:cNvPr id="117" name="אליפסה 116">
            <a:extLst>
              <a:ext uri="{FF2B5EF4-FFF2-40B4-BE49-F238E27FC236}">
                <a16:creationId xmlns:a16="http://schemas.microsoft.com/office/drawing/2014/main" id="{8D078D47-6A70-17E9-F15C-F55A8398D13A}"/>
              </a:ext>
            </a:extLst>
          </p:cNvPr>
          <p:cNvSpPr/>
          <p:nvPr/>
        </p:nvSpPr>
        <p:spPr>
          <a:xfrm>
            <a:off x="1289266" y="2585253"/>
            <a:ext cx="1560622" cy="1111647"/>
          </a:xfrm>
          <a:prstGeom prst="ellipse">
            <a:avLst/>
          </a:prstGeom>
        </p:spPr>
        <p:style>
          <a:lnRef idx="1">
            <a:schemeClr val="accent6"/>
          </a:lnRef>
          <a:fillRef idx="2">
            <a:schemeClr val="accent6"/>
          </a:fillRef>
          <a:effectRef idx="1">
            <a:schemeClr val="accent6"/>
          </a:effectRef>
          <a:fontRef idx="minor">
            <a:schemeClr val="dk1"/>
          </a:fontRef>
        </p:style>
        <p:txBody>
          <a:bodyPr rtlCol="1" anchor="ctr"/>
          <a:lstStyle/>
          <a:p>
            <a:pPr algn="ctr"/>
            <a:endParaRPr lang="he-IL" sz="1200" b="1" dirty="0"/>
          </a:p>
        </p:txBody>
      </p:sp>
      <p:sp>
        <p:nvSpPr>
          <p:cNvPr id="118" name="אליפסה 117">
            <a:extLst>
              <a:ext uri="{FF2B5EF4-FFF2-40B4-BE49-F238E27FC236}">
                <a16:creationId xmlns:a16="http://schemas.microsoft.com/office/drawing/2014/main" id="{EBE1368B-BE6D-DF6D-ED9C-397D7B263884}"/>
              </a:ext>
            </a:extLst>
          </p:cNvPr>
          <p:cNvSpPr/>
          <p:nvPr/>
        </p:nvSpPr>
        <p:spPr>
          <a:xfrm>
            <a:off x="2267404" y="3450826"/>
            <a:ext cx="1560622" cy="1111647"/>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sz="1200" b="1" dirty="0"/>
          </a:p>
        </p:txBody>
      </p:sp>
      <p:sp>
        <p:nvSpPr>
          <p:cNvPr id="119" name="אליפסה 118">
            <a:extLst>
              <a:ext uri="{FF2B5EF4-FFF2-40B4-BE49-F238E27FC236}">
                <a16:creationId xmlns:a16="http://schemas.microsoft.com/office/drawing/2014/main" id="{981CEEB0-3E51-90E4-D15D-8E4C4CE65282}"/>
              </a:ext>
            </a:extLst>
          </p:cNvPr>
          <p:cNvSpPr/>
          <p:nvPr/>
        </p:nvSpPr>
        <p:spPr>
          <a:xfrm>
            <a:off x="2267404" y="1863210"/>
            <a:ext cx="1676090" cy="1111647"/>
          </a:xfrm>
          <a:prstGeom prst="ellipse">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he-IL" sz="1000" b="1" dirty="0"/>
          </a:p>
        </p:txBody>
      </p:sp>
      <p:sp>
        <p:nvSpPr>
          <p:cNvPr id="120" name="אליפסה 119">
            <a:extLst>
              <a:ext uri="{FF2B5EF4-FFF2-40B4-BE49-F238E27FC236}">
                <a16:creationId xmlns:a16="http://schemas.microsoft.com/office/drawing/2014/main" id="{974BCA9F-C068-50E6-AC13-E78E2AC74D7E}"/>
              </a:ext>
            </a:extLst>
          </p:cNvPr>
          <p:cNvSpPr/>
          <p:nvPr/>
        </p:nvSpPr>
        <p:spPr>
          <a:xfrm>
            <a:off x="393487" y="3433202"/>
            <a:ext cx="1560622" cy="1111647"/>
          </a:xfrm>
          <a:prstGeom prst="ellipse">
            <a:avLst/>
          </a:prstGeom>
        </p:spPr>
        <p:style>
          <a:lnRef idx="1">
            <a:schemeClr val="accent2"/>
          </a:lnRef>
          <a:fillRef idx="2">
            <a:schemeClr val="accent2"/>
          </a:fillRef>
          <a:effectRef idx="1">
            <a:schemeClr val="accent2"/>
          </a:effectRef>
          <a:fontRef idx="minor">
            <a:schemeClr val="dk1"/>
          </a:fontRef>
        </p:style>
        <p:txBody>
          <a:bodyPr rtlCol="1" anchor="ctr"/>
          <a:lstStyle/>
          <a:p>
            <a:pPr algn="ctr"/>
            <a:endParaRPr lang="he-IL" sz="1200" b="1" dirty="0"/>
          </a:p>
        </p:txBody>
      </p:sp>
      <p:sp>
        <p:nvSpPr>
          <p:cNvPr id="121" name="אליפסה 120">
            <a:extLst>
              <a:ext uri="{FF2B5EF4-FFF2-40B4-BE49-F238E27FC236}">
                <a16:creationId xmlns:a16="http://schemas.microsoft.com/office/drawing/2014/main" id="{8A77591B-6F27-2D7D-683C-EA2B1C0811E3}"/>
              </a:ext>
            </a:extLst>
          </p:cNvPr>
          <p:cNvSpPr/>
          <p:nvPr/>
        </p:nvSpPr>
        <p:spPr>
          <a:xfrm>
            <a:off x="3009340" y="3956090"/>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cxnSp>
        <p:nvCxnSpPr>
          <p:cNvPr id="122" name="מחבר חץ ישר 121">
            <a:extLst>
              <a:ext uri="{FF2B5EF4-FFF2-40B4-BE49-F238E27FC236}">
                <a16:creationId xmlns:a16="http://schemas.microsoft.com/office/drawing/2014/main" id="{3AAB543A-AAF0-299E-290A-94871A150CD0}"/>
              </a:ext>
            </a:extLst>
          </p:cNvPr>
          <p:cNvCxnSpPr>
            <a:cxnSpLocks/>
          </p:cNvCxnSpPr>
          <p:nvPr/>
        </p:nvCxnSpPr>
        <p:spPr>
          <a:xfrm flipV="1">
            <a:off x="152584" y="1713223"/>
            <a:ext cx="0" cy="29866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3" name="מחבר חץ ישר 122">
            <a:extLst>
              <a:ext uri="{FF2B5EF4-FFF2-40B4-BE49-F238E27FC236}">
                <a16:creationId xmlns:a16="http://schemas.microsoft.com/office/drawing/2014/main" id="{3147E196-275F-C816-26B2-F972FF8EE198}"/>
              </a:ext>
            </a:extLst>
          </p:cNvPr>
          <p:cNvCxnSpPr>
            <a:cxnSpLocks/>
          </p:cNvCxnSpPr>
          <p:nvPr/>
        </p:nvCxnSpPr>
        <p:spPr>
          <a:xfrm>
            <a:off x="304984" y="4852305"/>
            <a:ext cx="350107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4" name="תיבת טקסט 123">
            <a:extLst>
              <a:ext uri="{FF2B5EF4-FFF2-40B4-BE49-F238E27FC236}">
                <a16:creationId xmlns:a16="http://schemas.microsoft.com/office/drawing/2014/main" id="{1F2E9BA9-DA20-61BD-CCEA-C151D0E0D8D6}"/>
              </a:ext>
            </a:extLst>
          </p:cNvPr>
          <p:cNvSpPr txBox="1"/>
          <p:nvPr/>
        </p:nvSpPr>
        <p:spPr>
          <a:xfrm rot="16200000">
            <a:off x="-245124" y="3123088"/>
            <a:ext cx="1036320" cy="369332"/>
          </a:xfrm>
          <a:prstGeom prst="rect">
            <a:avLst/>
          </a:prstGeom>
          <a:noFill/>
        </p:spPr>
        <p:txBody>
          <a:bodyPr wrap="square" rtlCol="1">
            <a:spAutoFit/>
          </a:bodyPr>
          <a:lstStyle/>
          <a:p>
            <a:pPr algn="ctr"/>
            <a:r>
              <a:rPr lang="en-US" b="1" dirty="0"/>
              <a:t>Size</a:t>
            </a:r>
            <a:endParaRPr lang="he-IL" b="1" dirty="0"/>
          </a:p>
        </p:txBody>
      </p:sp>
      <p:sp>
        <p:nvSpPr>
          <p:cNvPr id="125" name="תיבת טקסט 124">
            <a:extLst>
              <a:ext uri="{FF2B5EF4-FFF2-40B4-BE49-F238E27FC236}">
                <a16:creationId xmlns:a16="http://schemas.microsoft.com/office/drawing/2014/main" id="{88BA11D5-988D-A754-5F65-8BD7F7ADD2CB}"/>
              </a:ext>
            </a:extLst>
          </p:cNvPr>
          <p:cNvSpPr txBox="1"/>
          <p:nvPr/>
        </p:nvSpPr>
        <p:spPr>
          <a:xfrm>
            <a:off x="1243053" y="4541556"/>
            <a:ext cx="1554480" cy="369332"/>
          </a:xfrm>
          <a:prstGeom prst="rect">
            <a:avLst/>
          </a:prstGeom>
          <a:noFill/>
        </p:spPr>
        <p:txBody>
          <a:bodyPr wrap="square" rtlCol="1">
            <a:spAutoFit/>
          </a:bodyPr>
          <a:lstStyle/>
          <a:p>
            <a:r>
              <a:rPr lang="en-US" b="1" dirty="0"/>
              <a:t>Performance</a:t>
            </a:r>
            <a:endParaRPr lang="he-IL" b="1" dirty="0"/>
          </a:p>
        </p:txBody>
      </p:sp>
      <p:sp>
        <p:nvSpPr>
          <p:cNvPr id="126" name="אליפסה 125">
            <a:extLst>
              <a:ext uri="{FF2B5EF4-FFF2-40B4-BE49-F238E27FC236}">
                <a16:creationId xmlns:a16="http://schemas.microsoft.com/office/drawing/2014/main" id="{2F26CCE7-17E7-7FEC-57A8-7AF231D309FD}"/>
              </a:ext>
            </a:extLst>
          </p:cNvPr>
          <p:cNvSpPr/>
          <p:nvPr/>
        </p:nvSpPr>
        <p:spPr>
          <a:xfrm>
            <a:off x="386990" y="2014543"/>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127" name="אליפסה 126">
            <a:extLst>
              <a:ext uri="{FF2B5EF4-FFF2-40B4-BE49-F238E27FC236}">
                <a16:creationId xmlns:a16="http://schemas.microsoft.com/office/drawing/2014/main" id="{CF46D329-FA06-2C61-F812-1CC545EB703B}"/>
              </a:ext>
            </a:extLst>
          </p:cNvPr>
          <p:cNvSpPr/>
          <p:nvPr/>
        </p:nvSpPr>
        <p:spPr>
          <a:xfrm>
            <a:off x="1461021" y="3959051"/>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28" name="אליפסה 127">
            <a:extLst>
              <a:ext uri="{FF2B5EF4-FFF2-40B4-BE49-F238E27FC236}">
                <a16:creationId xmlns:a16="http://schemas.microsoft.com/office/drawing/2014/main" id="{368720F7-A4F5-13C6-5AA2-FA96F680ADA8}"/>
              </a:ext>
            </a:extLst>
          </p:cNvPr>
          <p:cNvSpPr/>
          <p:nvPr/>
        </p:nvSpPr>
        <p:spPr>
          <a:xfrm>
            <a:off x="3476818" y="2344967"/>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29" name="אליפסה 128">
            <a:extLst>
              <a:ext uri="{FF2B5EF4-FFF2-40B4-BE49-F238E27FC236}">
                <a16:creationId xmlns:a16="http://schemas.microsoft.com/office/drawing/2014/main" id="{9941B712-EA6C-FE91-F234-36F54AA31746}"/>
              </a:ext>
            </a:extLst>
          </p:cNvPr>
          <p:cNvSpPr/>
          <p:nvPr/>
        </p:nvSpPr>
        <p:spPr>
          <a:xfrm>
            <a:off x="736803" y="2293068"/>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30" name="מלבן 129">
            <a:extLst>
              <a:ext uri="{FF2B5EF4-FFF2-40B4-BE49-F238E27FC236}">
                <a16:creationId xmlns:a16="http://schemas.microsoft.com/office/drawing/2014/main" id="{5EE5CB10-4BB7-5C34-F0F4-B7DA09D554A1}"/>
              </a:ext>
            </a:extLst>
          </p:cNvPr>
          <p:cNvSpPr/>
          <p:nvPr/>
        </p:nvSpPr>
        <p:spPr>
          <a:xfrm>
            <a:off x="5262249" y="1018662"/>
            <a:ext cx="172354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5400" b="1" cap="none" spc="0" dirty="0">
                <a:ln/>
                <a:solidFill>
                  <a:schemeClr val="accent3"/>
                </a:solidFill>
                <a:effectLst/>
              </a:rPr>
              <a:t>2028</a:t>
            </a:r>
          </a:p>
        </p:txBody>
      </p:sp>
      <p:sp>
        <p:nvSpPr>
          <p:cNvPr id="131" name="מלבן 130">
            <a:extLst>
              <a:ext uri="{FF2B5EF4-FFF2-40B4-BE49-F238E27FC236}">
                <a16:creationId xmlns:a16="http://schemas.microsoft.com/office/drawing/2014/main" id="{43938695-1061-351D-8BB2-86C796EE8A1A}"/>
              </a:ext>
            </a:extLst>
          </p:cNvPr>
          <p:cNvSpPr/>
          <p:nvPr/>
        </p:nvSpPr>
        <p:spPr>
          <a:xfrm>
            <a:off x="1158519" y="1130279"/>
            <a:ext cx="1723549"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he-IL" sz="5400" b="1" cap="none" spc="0" dirty="0">
                <a:ln/>
                <a:solidFill>
                  <a:schemeClr val="accent3"/>
                </a:solidFill>
                <a:effectLst/>
              </a:rPr>
              <a:t>2029</a:t>
            </a:r>
          </a:p>
        </p:txBody>
      </p:sp>
      <p:sp>
        <p:nvSpPr>
          <p:cNvPr id="132" name="חץ: שמאלה 131">
            <a:extLst>
              <a:ext uri="{FF2B5EF4-FFF2-40B4-BE49-F238E27FC236}">
                <a16:creationId xmlns:a16="http://schemas.microsoft.com/office/drawing/2014/main" id="{20AFC977-A86C-9AD2-9B0F-F42D25F8E726}"/>
              </a:ext>
            </a:extLst>
          </p:cNvPr>
          <p:cNvSpPr/>
          <p:nvPr/>
        </p:nvSpPr>
        <p:spPr>
          <a:xfrm>
            <a:off x="7660486" y="1209639"/>
            <a:ext cx="934377" cy="488975"/>
          </a:xfrm>
          <a:prstGeom prst="leftArrow">
            <a:avLst/>
          </a:prstGeom>
          <a:gradFill>
            <a:gsLst>
              <a:gs pos="100000">
                <a:schemeClr val="accent6">
                  <a:satMod val="103000"/>
                  <a:lumMod val="102000"/>
                  <a:tint val="94000"/>
                </a:schemeClr>
              </a:gs>
              <a:gs pos="90000">
                <a:schemeClr val="accent6">
                  <a:satMod val="110000"/>
                  <a:lumMod val="100000"/>
                  <a:shade val="100000"/>
                </a:schemeClr>
              </a:gs>
              <a:gs pos="51000">
                <a:schemeClr val="accent6">
                  <a:lumMod val="99000"/>
                  <a:satMod val="120000"/>
                  <a:shade val="78000"/>
                </a:schemeClr>
              </a:gs>
            </a:gsLst>
          </a:gradFill>
          <a:ln>
            <a:gradFill>
              <a:gsLst>
                <a:gs pos="0">
                  <a:schemeClr val="tx1"/>
                </a:gs>
                <a:gs pos="100000">
                  <a:schemeClr val="tx1"/>
                </a:gs>
                <a:gs pos="100000">
                  <a:schemeClr val="tx1"/>
                </a:gs>
                <a:gs pos="100000">
                  <a:schemeClr val="accent1">
                    <a:lumMod val="30000"/>
                    <a:lumOff val="70000"/>
                  </a:schemeClr>
                </a:gs>
              </a:gsLst>
              <a:lin ang="5400000" scaled="1"/>
            </a:gradFill>
          </a:ln>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sz="2800" dirty="0"/>
          </a:p>
        </p:txBody>
      </p:sp>
      <p:sp>
        <p:nvSpPr>
          <p:cNvPr id="133" name="חץ: שמאלה 132">
            <a:extLst>
              <a:ext uri="{FF2B5EF4-FFF2-40B4-BE49-F238E27FC236}">
                <a16:creationId xmlns:a16="http://schemas.microsoft.com/office/drawing/2014/main" id="{53588D40-6F2F-09AE-9E03-33AC40BA019C}"/>
              </a:ext>
            </a:extLst>
          </p:cNvPr>
          <p:cNvSpPr/>
          <p:nvPr/>
        </p:nvSpPr>
        <p:spPr>
          <a:xfrm>
            <a:off x="3589578" y="1237984"/>
            <a:ext cx="934377" cy="488975"/>
          </a:xfrm>
          <a:prstGeom prst="leftArrow">
            <a:avLst/>
          </a:prstGeom>
          <a:gradFill>
            <a:gsLst>
              <a:gs pos="100000">
                <a:schemeClr val="accent6">
                  <a:satMod val="103000"/>
                  <a:lumMod val="102000"/>
                  <a:tint val="94000"/>
                </a:schemeClr>
              </a:gs>
              <a:gs pos="90000">
                <a:schemeClr val="accent6">
                  <a:satMod val="110000"/>
                  <a:lumMod val="100000"/>
                  <a:shade val="100000"/>
                </a:schemeClr>
              </a:gs>
              <a:gs pos="51000">
                <a:schemeClr val="accent6">
                  <a:lumMod val="99000"/>
                  <a:satMod val="120000"/>
                  <a:shade val="78000"/>
                </a:schemeClr>
              </a:gs>
            </a:gsLst>
          </a:gradFill>
          <a:ln>
            <a:gradFill>
              <a:gsLst>
                <a:gs pos="0">
                  <a:schemeClr val="tx1"/>
                </a:gs>
                <a:gs pos="100000">
                  <a:schemeClr val="tx1"/>
                </a:gs>
                <a:gs pos="100000">
                  <a:schemeClr val="tx1"/>
                </a:gs>
                <a:gs pos="100000">
                  <a:schemeClr val="accent1">
                    <a:lumMod val="30000"/>
                    <a:lumOff val="70000"/>
                  </a:schemeClr>
                </a:gs>
              </a:gsLst>
              <a:lin ang="5400000" scaled="1"/>
            </a:gradFill>
          </a:ln>
        </p:spPr>
        <p:style>
          <a:lnRef idx="1">
            <a:schemeClr val="accent6"/>
          </a:lnRef>
          <a:fillRef idx="3">
            <a:schemeClr val="accent6"/>
          </a:fillRef>
          <a:effectRef idx="2">
            <a:schemeClr val="accent6"/>
          </a:effectRef>
          <a:fontRef idx="minor">
            <a:schemeClr val="lt1"/>
          </a:fontRef>
        </p:style>
        <p:txBody>
          <a:bodyPr rtlCol="1" anchor="ctr"/>
          <a:lstStyle/>
          <a:p>
            <a:pPr algn="ctr"/>
            <a:endParaRPr lang="he-IL" sz="2800" dirty="0"/>
          </a:p>
        </p:txBody>
      </p:sp>
      <p:sp>
        <p:nvSpPr>
          <p:cNvPr id="134" name="תיבת טקסט 133">
            <a:extLst>
              <a:ext uri="{FF2B5EF4-FFF2-40B4-BE49-F238E27FC236}">
                <a16:creationId xmlns:a16="http://schemas.microsoft.com/office/drawing/2014/main" id="{24573365-532A-9B8B-4573-9C6D96802499}"/>
              </a:ext>
            </a:extLst>
          </p:cNvPr>
          <p:cNvSpPr txBox="1"/>
          <p:nvPr/>
        </p:nvSpPr>
        <p:spPr>
          <a:xfrm>
            <a:off x="8655539" y="2160301"/>
            <a:ext cx="804649" cy="369332"/>
          </a:xfrm>
          <a:prstGeom prst="rect">
            <a:avLst/>
          </a:prstGeom>
          <a:noFill/>
        </p:spPr>
        <p:txBody>
          <a:bodyPr wrap="square" rtlCol="1">
            <a:spAutoFit/>
          </a:bodyPr>
          <a:lstStyle/>
          <a:p>
            <a:r>
              <a:rPr lang="en-US" b="1" dirty="0"/>
              <a:t>Cake</a:t>
            </a:r>
            <a:endParaRPr lang="he-IL" b="1" dirty="0"/>
          </a:p>
        </p:txBody>
      </p:sp>
      <p:sp>
        <p:nvSpPr>
          <p:cNvPr id="135" name="תיבת טקסט 134">
            <a:extLst>
              <a:ext uri="{FF2B5EF4-FFF2-40B4-BE49-F238E27FC236}">
                <a16:creationId xmlns:a16="http://schemas.microsoft.com/office/drawing/2014/main" id="{680BE35F-70C6-562E-41F3-2A95880D4C63}"/>
              </a:ext>
            </a:extLst>
          </p:cNvPr>
          <p:cNvSpPr txBox="1"/>
          <p:nvPr/>
        </p:nvSpPr>
        <p:spPr>
          <a:xfrm>
            <a:off x="8304383" y="1792437"/>
            <a:ext cx="830253" cy="369332"/>
          </a:xfrm>
          <a:prstGeom prst="rect">
            <a:avLst/>
          </a:prstGeom>
          <a:noFill/>
        </p:spPr>
        <p:txBody>
          <a:bodyPr wrap="square" rtlCol="1">
            <a:spAutoFit/>
          </a:bodyPr>
          <a:lstStyle/>
          <a:p>
            <a:r>
              <a:rPr lang="en-US" b="1" dirty="0"/>
              <a:t>Cedar</a:t>
            </a:r>
            <a:endParaRPr lang="he-IL" b="1" dirty="0"/>
          </a:p>
        </p:txBody>
      </p:sp>
      <p:sp>
        <p:nvSpPr>
          <p:cNvPr id="136" name="תיבת טקסט 135">
            <a:extLst>
              <a:ext uri="{FF2B5EF4-FFF2-40B4-BE49-F238E27FC236}">
                <a16:creationId xmlns:a16="http://schemas.microsoft.com/office/drawing/2014/main" id="{BECBD767-E907-F0C9-9D64-D8DB872058D8}"/>
              </a:ext>
            </a:extLst>
          </p:cNvPr>
          <p:cNvSpPr txBox="1"/>
          <p:nvPr/>
        </p:nvSpPr>
        <p:spPr>
          <a:xfrm>
            <a:off x="11048578" y="1971764"/>
            <a:ext cx="804649" cy="369332"/>
          </a:xfrm>
          <a:prstGeom prst="rect">
            <a:avLst/>
          </a:prstGeom>
          <a:noFill/>
        </p:spPr>
        <p:txBody>
          <a:bodyPr wrap="square" rtlCol="1">
            <a:spAutoFit/>
          </a:bodyPr>
          <a:lstStyle/>
          <a:p>
            <a:r>
              <a:rPr lang="en-US" b="1" dirty="0"/>
              <a:t>Coat</a:t>
            </a:r>
            <a:endParaRPr lang="he-IL" b="1" dirty="0"/>
          </a:p>
        </p:txBody>
      </p:sp>
      <p:sp>
        <p:nvSpPr>
          <p:cNvPr id="137" name="תיבת טקסט 136">
            <a:extLst>
              <a:ext uri="{FF2B5EF4-FFF2-40B4-BE49-F238E27FC236}">
                <a16:creationId xmlns:a16="http://schemas.microsoft.com/office/drawing/2014/main" id="{668F4E5B-20E1-D467-52EB-8A2D17B8D9B1}"/>
              </a:ext>
            </a:extLst>
          </p:cNvPr>
          <p:cNvSpPr txBox="1"/>
          <p:nvPr/>
        </p:nvSpPr>
        <p:spPr>
          <a:xfrm>
            <a:off x="9134636" y="3625607"/>
            <a:ext cx="804649" cy="369332"/>
          </a:xfrm>
          <a:prstGeom prst="rect">
            <a:avLst/>
          </a:prstGeom>
          <a:noFill/>
        </p:spPr>
        <p:txBody>
          <a:bodyPr wrap="square" rtlCol="1">
            <a:spAutoFit/>
          </a:bodyPr>
          <a:lstStyle/>
          <a:p>
            <a:r>
              <a:rPr lang="en-US" b="1" dirty="0"/>
              <a:t>Cure</a:t>
            </a:r>
            <a:endParaRPr lang="he-IL" b="1" dirty="0"/>
          </a:p>
        </p:txBody>
      </p:sp>
      <p:sp>
        <p:nvSpPr>
          <p:cNvPr id="138" name="תיבת טקסט 137">
            <a:extLst>
              <a:ext uri="{FF2B5EF4-FFF2-40B4-BE49-F238E27FC236}">
                <a16:creationId xmlns:a16="http://schemas.microsoft.com/office/drawing/2014/main" id="{F2F294EC-AD78-B644-93A7-2F168C73C67F}"/>
              </a:ext>
            </a:extLst>
          </p:cNvPr>
          <p:cNvSpPr txBox="1"/>
          <p:nvPr/>
        </p:nvSpPr>
        <p:spPr>
          <a:xfrm>
            <a:off x="9812109" y="2774052"/>
            <a:ext cx="804649" cy="646331"/>
          </a:xfrm>
          <a:prstGeom prst="rect">
            <a:avLst/>
          </a:prstGeom>
          <a:noFill/>
        </p:spPr>
        <p:txBody>
          <a:bodyPr wrap="square" rtlCol="1">
            <a:spAutoFit/>
          </a:bodyPr>
          <a:lstStyle/>
          <a:p>
            <a:pPr algn="ctr"/>
            <a:r>
              <a:rPr lang="en-US" b="1" dirty="0"/>
              <a:t>City</a:t>
            </a:r>
            <a:endParaRPr lang="he-IL" b="1" dirty="0"/>
          </a:p>
          <a:p>
            <a:pPr algn="ctr"/>
            <a:endParaRPr lang="he-IL" b="1" dirty="0"/>
          </a:p>
        </p:txBody>
      </p:sp>
      <p:sp>
        <p:nvSpPr>
          <p:cNvPr id="139" name="תיבת טקסט 138">
            <a:extLst>
              <a:ext uri="{FF2B5EF4-FFF2-40B4-BE49-F238E27FC236}">
                <a16:creationId xmlns:a16="http://schemas.microsoft.com/office/drawing/2014/main" id="{F17E10B1-8E93-458C-9F37-4FB0ABA05E15}"/>
              </a:ext>
            </a:extLst>
          </p:cNvPr>
          <p:cNvSpPr txBox="1"/>
          <p:nvPr/>
        </p:nvSpPr>
        <p:spPr>
          <a:xfrm>
            <a:off x="4183545" y="1589524"/>
            <a:ext cx="830253" cy="369332"/>
          </a:xfrm>
          <a:prstGeom prst="rect">
            <a:avLst/>
          </a:prstGeom>
          <a:noFill/>
        </p:spPr>
        <p:txBody>
          <a:bodyPr wrap="square" rtlCol="1">
            <a:spAutoFit/>
          </a:bodyPr>
          <a:lstStyle/>
          <a:p>
            <a:r>
              <a:rPr lang="en-US" b="1" dirty="0"/>
              <a:t>Cedar</a:t>
            </a:r>
            <a:endParaRPr lang="he-IL" b="1" dirty="0"/>
          </a:p>
        </p:txBody>
      </p:sp>
      <p:sp>
        <p:nvSpPr>
          <p:cNvPr id="141" name="תיבת טקסט 140">
            <a:extLst>
              <a:ext uri="{FF2B5EF4-FFF2-40B4-BE49-F238E27FC236}">
                <a16:creationId xmlns:a16="http://schemas.microsoft.com/office/drawing/2014/main" id="{9271A134-CA93-BEE5-B823-E56467234FB4}"/>
              </a:ext>
            </a:extLst>
          </p:cNvPr>
          <p:cNvSpPr txBox="1"/>
          <p:nvPr/>
        </p:nvSpPr>
        <p:spPr>
          <a:xfrm>
            <a:off x="6960638" y="1902935"/>
            <a:ext cx="804649" cy="369332"/>
          </a:xfrm>
          <a:prstGeom prst="rect">
            <a:avLst/>
          </a:prstGeom>
          <a:noFill/>
        </p:spPr>
        <p:txBody>
          <a:bodyPr wrap="square" rtlCol="1">
            <a:spAutoFit/>
          </a:bodyPr>
          <a:lstStyle/>
          <a:p>
            <a:r>
              <a:rPr lang="en-US" b="1" dirty="0"/>
              <a:t>Coat</a:t>
            </a:r>
            <a:endParaRPr lang="he-IL" b="1" dirty="0"/>
          </a:p>
        </p:txBody>
      </p:sp>
      <p:sp>
        <p:nvSpPr>
          <p:cNvPr id="144" name="תיבת טקסט 143">
            <a:extLst>
              <a:ext uri="{FF2B5EF4-FFF2-40B4-BE49-F238E27FC236}">
                <a16:creationId xmlns:a16="http://schemas.microsoft.com/office/drawing/2014/main" id="{C880F652-D804-2576-8BD1-8077FE8546DA}"/>
              </a:ext>
            </a:extLst>
          </p:cNvPr>
          <p:cNvSpPr txBox="1"/>
          <p:nvPr/>
        </p:nvSpPr>
        <p:spPr>
          <a:xfrm>
            <a:off x="5541628" y="2650208"/>
            <a:ext cx="804649" cy="369332"/>
          </a:xfrm>
          <a:prstGeom prst="rect">
            <a:avLst/>
          </a:prstGeom>
          <a:noFill/>
        </p:spPr>
        <p:txBody>
          <a:bodyPr wrap="square" rtlCol="1">
            <a:spAutoFit/>
          </a:bodyPr>
          <a:lstStyle/>
          <a:p>
            <a:r>
              <a:rPr lang="en-US" b="1" dirty="0"/>
              <a:t>City</a:t>
            </a:r>
            <a:endParaRPr lang="he-IL" b="1" dirty="0"/>
          </a:p>
        </p:txBody>
      </p:sp>
      <p:sp>
        <p:nvSpPr>
          <p:cNvPr id="145" name="תיבת טקסט 144">
            <a:extLst>
              <a:ext uri="{FF2B5EF4-FFF2-40B4-BE49-F238E27FC236}">
                <a16:creationId xmlns:a16="http://schemas.microsoft.com/office/drawing/2014/main" id="{7D49DF85-15CA-426B-2AB5-31BE4EEAEFE5}"/>
              </a:ext>
            </a:extLst>
          </p:cNvPr>
          <p:cNvSpPr txBox="1"/>
          <p:nvPr/>
        </p:nvSpPr>
        <p:spPr>
          <a:xfrm>
            <a:off x="6960638" y="3516215"/>
            <a:ext cx="804649" cy="369332"/>
          </a:xfrm>
          <a:prstGeom prst="rect">
            <a:avLst/>
          </a:prstGeom>
          <a:noFill/>
        </p:spPr>
        <p:txBody>
          <a:bodyPr wrap="square" rtlCol="1">
            <a:spAutoFit/>
          </a:bodyPr>
          <a:lstStyle/>
          <a:p>
            <a:pPr algn="ctr"/>
            <a:r>
              <a:rPr lang="en-US" b="1" dirty="0"/>
              <a:t>Cute</a:t>
            </a:r>
            <a:endParaRPr lang="he-IL" b="1" dirty="0"/>
          </a:p>
        </p:txBody>
      </p:sp>
      <p:sp>
        <p:nvSpPr>
          <p:cNvPr id="146" name="תיבת טקסט 145">
            <a:extLst>
              <a:ext uri="{FF2B5EF4-FFF2-40B4-BE49-F238E27FC236}">
                <a16:creationId xmlns:a16="http://schemas.microsoft.com/office/drawing/2014/main" id="{446D61D7-FC24-8459-25B1-B3D77DE56113}"/>
              </a:ext>
            </a:extLst>
          </p:cNvPr>
          <p:cNvSpPr txBox="1"/>
          <p:nvPr/>
        </p:nvSpPr>
        <p:spPr>
          <a:xfrm>
            <a:off x="5196408" y="3716887"/>
            <a:ext cx="804649" cy="369332"/>
          </a:xfrm>
          <a:prstGeom prst="rect">
            <a:avLst/>
          </a:prstGeom>
          <a:noFill/>
        </p:spPr>
        <p:txBody>
          <a:bodyPr wrap="square" rtlCol="1">
            <a:spAutoFit/>
          </a:bodyPr>
          <a:lstStyle/>
          <a:p>
            <a:r>
              <a:rPr lang="en-US" b="1" dirty="0"/>
              <a:t>Cure</a:t>
            </a:r>
            <a:endParaRPr lang="he-IL" b="1" dirty="0"/>
          </a:p>
        </p:txBody>
      </p:sp>
      <p:sp>
        <p:nvSpPr>
          <p:cNvPr id="148" name="תיבת טקסט 147">
            <a:extLst>
              <a:ext uri="{FF2B5EF4-FFF2-40B4-BE49-F238E27FC236}">
                <a16:creationId xmlns:a16="http://schemas.microsoft.com/office/drawing/2014/main" id="{1103A7B9-B23B-6F9E-BE0A-22523445E256}"/>
              </a:ext>
            </a:extLst>
          </p:cNvPr>
          <p:cNvSpPr txBox="1"/>
          <p:nvPr/>
        </p:nvSpPr>
        <p:spPr>
          <a:xfrm>
            <a:off x="1871340" y="2786540"/>
            <a:ext cx="804649" cy="369332"/>
          </a:xfrm>
          <a:prstGeom prst="rect">
            <a:avLst/>
          </a:prstGeom>
          <a:noFill/>
        </p:spPr>
        <p:txBody>
          <a:bodyPr wrap="square" rtlCol="1">
            <a:spAutoFit/>
          </a:bodyPr>
          <a:lstStyle/>
          <a:p>
            <a:pPr algn="ctr"/>
            <a:r>
              <a:rPr lang="en-US" b="1" dirty="0"/>
              <a:t>Cid</a:t>
            </a:r>
            <a:endParaRPr lang="he-IL" b="1" dirty="0"/>
          </a:p>
        </p:txBody>
      </p:sp>
      <p:sp>
        <p:nvSpPr>
          <p:cNvPr id="149" name="אליפסה 148">
            <a:extLst>
              <a:ext uri="{FF2B5EF4-FFF2-40B4-BE49-F238E27FC236}">
                <a16:creationId xmlns:a16="http://schemas.microsoft.com/office/drawing/2014/main" id="{5E140855-8555-8A8A-1F21-F86EAFD7FDA5}"/>
              </a:ext>
            </a:extLst>
          </p:cNvPr>
          <p:cNvSpPr/>
          <p:nvPr/>
        </p:nvSpPr>
        <p:spPr>
          <a:xfrm>
            <a:off x="7885478" y="4507379"/>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solidFill>
                <a:srgbClr val="FF0000"/>
              </a:solidFill>
            </a:endParaRPr>
          </a:p>
        </p:txBody>
      </p:sp>
      <p:sp>
        <p:nvSpPr>
          <p:cNvPr id="150" name="תיבת טקסט 149">
            <a:extLst>
              <a:ext uri="{FF2B5EF4-FFF2-40B4-BE49-F238E27FC236}">
                <a16:creationId xmlns:a16="http://schemas.microsoft.com/office/drawing/2014/main" id="{1AE6BA7A-85BC-1FA7-1B26-3B77878A5955}"/>
              </a:ext>
            </a:extLst>
          </p:cNvPr>
          <p:cNvSpPr txBox="1"/>
          <p:nvPr/>
        </p:nvSpPr>
        <p:spPr>
          <a:xfrm>
            <a:off x="566573" y="1948183"/>
            <a:ext cx="830253" cy="369332"/>
          </a:xfrm>
          <a:prstGeom prst="rect">
            <a:avLst/>
          </a:prstGeom>
          <a:noFill/>
        </p:spPr>
        <p:txBody>
          <a:bodyPr wrap="square" rtlCol="1">
            <a:spAutoFit/>
          </a:bodyPr>
          <a:lstStyle/>
          <a:p>
            <a:r>
              <a:rPr lang="en-US" b="1" dirty="0"/>
              <a:t>Cedar</a:t>
            </a:r>
            <a:endParaRPr lang="he-IL" b="1" dirty="0"/>
          </a:p>
        </p:txBody>
      </p:sp>
      <p:sp>
        <p:nvSpPr>
          <p:cNvPr id="151" name="תיבת טקסט 150">
            <a:extLst>
              <a:ext uri="{FF2B5EF4-FFF2-40B4-BE49-F238E27FC236}">
                <a16:creationId xmlns:a16="http://schemas.microsoft.com/office/drawing/2014/main" id="{25D7DC51-7981-9C6E-014D-AF0203D73044}"/>
              </a:ext>
            </a:extLst>
          </p:cNvPr>
          <p:cNvSpPr txBox="1"/>
          <p:nvPr/>
        </p:nvSpPr>
        <p:spPr>
          <a:xfrm>
            <a:off x="105822" y="1701491"/>
            <a:ext cx="804649" cy="369332"/>
          </a:xfrm>
          <a:prstGeom prst="rect">
            <a:avLst/>
          </a:prstGeom>
          <a:noFill/>
        </p:spPr>
        <p:txBody>
          <a:bodyPr wrap="square" rtlCol="1">
            <a:spAutoFit/>
          </a:bodyPr>
          <a:lstStyle/>
          <a:p>
            <a:r>
              <a:rPr lang="en-US" b="1" dirty="0"/>
              <a:t>Cake</a:t>
            </a:r>
            <a:endParaRPr lang="he-IL" b="1" dirty="0"/>
          </a:p>
        </p:txBody>
      </p:sp>
      <p:sp>
        <p:nvSpPr>
          <p:cNvPr id="152" name="אליפסה 151">
            <a:extLst>
              <a:ext uri="{FF2B5EF4-FFF2-40B4-BE49-F238E27FC236}">
                <a16:creationId xmlns:a16="http://schemas.microsoft.com/office/drawing/2014/main" id="{75A35A85-41AC-4D9B-E636-856E5485DE8D}"/>
              </a:ext>
            </a:extLst>
          </p:cNvPr>
          <p:cNvSpPr/>
          <p:nvPr/>
        </p:nvSpPr>
        <p:spPr>
          <a:xfrm>
            <a:off x="3255579" y="4110601"/>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solidFill>
                <a:srgbClr val="FF0000"/>
              </a:solidFill>
            </a:endParaRPr>
          </a:p>
        </p:txBody>
      </p:sp>
      <p:sp>
        <p:nvSpPr>
          <p:cNvPr id="153" name="תיבת טקסט 152">
            <a:extLst>
              <a:ext uri="{FF2B5EF4-FFF2-40B4-BE49-F238E27FC236}">
                <a16:creationId xmlns:a16="http://schemas.microsoft.com/office/drawing/2014/main" id="{6DF6EB70-C6B0-8915-17E4-68857D3065F3}"/>
              </a:ext>
            </a:extLst>
          </p:cNvPr>
          <p:cNvSpPr txBox="1"/>
          <p:nvPr/>
        </p:nvSpPr>
        <p:spPr>
          <a:xfrm>
            <a:off x="3024307" y="1983825"/>
            <a:ext cx="804649" cy="369332"/>
          </a:xfrm>
          <a:prstGeom prst="rect">
            <a:avLst/>
          </a:prstGeom>
          <a:noFill/>
        </p:spPr>
        <p:txBody>
          <a:bodyPr wrap="square" rtlCol="1">
            <a:spAutoFit/>
          </a:bodyPr>
          <a:lstStyle/>
          <a:p>
            <a:r>
              <a:rPr lang="en-US" b="1" dirty="0"/>
              <a:t>Coat</a:t>
            </a:r>
            <a:endParaRPr lang="he-IL" b="1" dirty="0"/>
          </a:p>
        </p:txBody>
      </p:sp>
      <p:sp>
        <p:nvSpPr>
          <p:cNvPr id="154" name="תיבת טקסט 153">
            <a:extLst>
              <a:ext uri="{FF2B5EF4-FFF2-40B4-BE49-F238E27FC236}">
                <a16:creationId xmlns:a16="http://schemas.microsoft.com/office/drawing/2014/main" id="{622A7CB5-172E-BA98-9170-53C737F27098}"/>
              </a:ext>
            </a:extLst>
          </p:cNvPr>
          <p:cNvSpPr txBox="1"/>
          <p:nvPr/>
        </p:nvSpPr>
        <p:spPr>
          <a:xfrm>
            <a:off x="989626" y="3600383"/>
            <a:ext cx="804649" cy="369332"/>
          </a:xfrm>
          <a:prstGeom prst="rect">
            <a:avLst/>
          </a:prstGeom>
          <a:noFill/>
        </p:spPr>
        <p:txBody>
          <a:bodyPr wrap="square" rtlCol="1">
            <a:spAutoFit/>
          </a:bodyPr>
          <a:lstStyle/>
          <a:p>
            <a:r>
              <a:rPr lang="en-US" b="1" dirty="0"/>
              <a:t>Cure</a:t>
            </a:r>
            <a:endParaRPr lang="he-IL" b="1" dirty="0"/>
          </a:p>
        </p:txBody>
      </p:sp>
      <p:sp>
        <p:nvSpPr>
          <p:cNvPr id="155" name="תיבת טקסט 154">
            <a:extLst>
              <a:ext uri="{FF2B5EF4-FFF2-40B4-BE49-F238E27FC236}">
                <a16:creationId xmlns:a16="http://schemas.microsoft.com/office/drawing/2014/main" id="{F1317EC7-973B-B972-EA40-0C1F57ADD2C2}"/>
              </a:ext>
            </a:extLst>
          </p:cNvPr>
          <p:cNvSpPr txBox="1"/>
          <p:nvPr/>
        </p:nvSpPr>
        <p:spPr>
          <a:xfrm>
            <a:off x="7529751" y="4197808"/>
            <a:ext cx="804649" cy="369332"/>
          </a:xfrm>
          <a:prstGeom prst="rect">
            <a:avLst/>
          </a:prstGeom>
          <a:noFill/>
        </p:spPr>
        <p:txBody>
          <a:bodyPr wrap="square" rtlCol="1">
            <a:spAutoFit/>
          </a:bodyPr>
          <a:lstStyle/>
          <a:p>
            <a:pPr algn="ctr"/>
            <a:r>
              <a:rPr lang="en-US" b="1" dirty="0"/>
              <a:t>Cell</a:t>
            </a:r>
            <a:endParaRPr lang="he-IL" b="1" dirty="0"/>
          </a:p>
        </p:txBody>
      </p:sp>
      <p:sp>
        <p:nvSpPr>
          <p:cNvPr id="156" name="תיבת טקסט 155">
            <a:extLst>
              <a:ext uri="{FF2B5EF4-FFF2-40B4-BE49-F238E27FC236}">
                <a16:creationId xmlns:a16="http://schemas.microsoft.com/office/drawing/2014/main" id="{165C230B-7096-0BCB-68F7-01287ED6F3CE}"/>
              </a:ext>
            </a:extLst>
          </p:cNvPr>
          <p:cNvSpPr txBox="1"/>
          <p:nvPr/>
        </p:nvSpPr>
        <p:spPr>
          <a:xfrm>
            <a:off x="2730566" y="3637413"/>
            <a:ext cx="804649" cy="369332"/>
          </a:xfrm>
          <a:prstGeom prst="rect">
            <a:avLst/>
          </a:prstGeom>
          <a:noFill/>
        </p:spPr>
        <p:txBody>
          <a:bodyPr wrap="square" rtlCol="1">
            <a:spAutoFit/>
          </a:bodyPr>
          <a:lstStyle/>
          <a:p>
            <a:pPr algn="ctr"/>
            <a:r>
              <a:rPr lang="en-US" b="1" dirty="0"/>
              <a:t>Cute</a:t>
            </a:r>
            <a:endParaRPr lang="he-IL" b="1" dirty="0"/>
          </a:p>
        </p:txBody>
      </p:sp>
      <p:sp>
        <p:nvSpPr>
          <p:cNvPr id="2" name="אליפסה 1">
            <a:extLst>
              <a:ext uri="{FF2B5EF4-FFF2-40B4-BE49-F238E27FC236}">
                <a16:creationId xmlns:a16="http://schemas.microsoft.com/office/drawing/2014/main" id="{78C942D5-C521-CC75-B098-2EFB0181444C}"/>
              </a:ext>
            </a:extLst>
          </p:cNvPr>
          <p:cNvSpPr/>
          <p:nvPr/>
        </p:nvSpPr>
        <p:spPr>
          <a:xfrm>
            <a:off x="10408627" y="3277613"/>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solidFill>
                <a:srgbClr val="FF0000"/>
              </a:solidFill>
            </a:endParaRPr>
          </a:p>
        </p:txBody>
      </p:sp>
      <p:sp>
        <p:nvSpPr>
          <p:cNvPr id="3" name="תיבת טקסט 2">
            <a:extLst>
              <a:ext uri="{FF2B5EF4-FFF2-40B4-BE49-F238E27FC236}">
                <a16:creationId xmlns:a16="http://schemas.microsoft.com/office/drawing/2014/main" id="{81BDD762-0944-5E1C-8F7A-6E23641B0B9C}"/>
              </a:ext>
            </a:extLst>
          </p:cNvPr>
          <p:cNvSpPr txBox="1"/>
          <p:nvPr/>
        </p:nvSpPr>
        <p:spPr>
          <a:xfrm>
            <a:off x="10115809" y="2936320"/>
            <a:ext cx="804649" cy="369332"/>
          </a:xfrm>
          <a:prstGeom prst="rect">
            <a:avLst/>
          </a:prstGeom>
          <a:noFill/>
        </p:spPr>
        <p:txBody>
          <a:bodyPr wrap="square" rtlCol="1">
            <a:spAutoFit/>
          </a:bodyPr>
          <a:lstStyle/>
          <a:p>
            <a:pPr algn="ctr"/>
            <a:r>
              <a:rPr lang="en-US" b="1" dirty="0"/>
              <a:t>Cid</a:t>
            </a:r>
            <a:endParaRPr lang="he-IL" b="1" dirty="0"/>
          </a:p>
        </p:txBody>
      </p:sp>
      <p:sp>
        <p:nvSpPr>
          <p:cNvPr id="6" name="אליפסה 5">
            <a:extLst>
              <a:ext uri="{FF2B5EF4-FFF2-40B4-BE49-F238E27FC236}">
                <a16:creationId xmlns:a16="http://schemas.microsoft.com/office/drawing/2014/main" id="{C575737E-CE75-43FB-67B0-65BCEC92C53A}"/>
              </a:ext>
            </a:extLst>
          </p:cNvPr>
          <p:cNvSpPr/>
          <p:nvPr/>
        </p:nvSpPr>
        <p:spPr>
          <a:xfrm>
            <a:off x="11216053" y="4001226"/>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solidFill>
                <a:srgbClr val="FF0000"/>
              </a:solidFill>
            </a:endParaRPr>
          </a:p>
        </p:txBody>
      </p:sp>
      <p:sp>
        <p:nvSpPr>
          <p:cNvPr id="19" name="תיבת טקסט 18">
            <a:extLst>
              <a:ext uri="{FF2B5EF4-FFF2-40B4-BE49-F238E27FC236}">
                <a16:creationId xmlns:a16="http://schemas.microsoft.com/office/drawing/2014/main" id="{7C1A99C1-4A43-A336-F1B1-FA27C19760BB}"/>
              </a:ext>
            </a:extLst>
          </p:cNvPr>
          <p:cNvSpPr txBox="1"/>
          <p:nvPr/>
        </p:nvSpPr>
        <p:spPr>
          <a:xfrm>
            <a:off x="10946907" y="3628110"/>
            <a:ext cx="804649" cy="369332"/>
          </a:xfrm>
          <a:prstGeom prst="rect">
            <a:avLst/>
          </a:prstGeom>
          <a:noFill/>
        </p:spPr>
        <p:txBody>
          <a:bodyPr wrap="square" rtlCol="1">
            <a:spAutoFit/>
          </a:bodyPr>
          <a:lstStyle/>
          <a:p>
            <a:pPr algn="ctr"/>
            <a:r>
              <a:rPr lang="en-US" b="1" dirty="0"/>
              <a:t>Cute</a:t>
            </a:r>
            <a:endParaRPr lang="he-IL" b="1" dirty="0"/>
          </a:p>
        </p:txBody>
      </p:sp>
      <p:sp>
        <p:nvSpPr>
          <p:cNvPr id="20" name="אליפסה 19">
            <a:extLst>
              <a:ext uri="{FF2B5EF4-FFF2-40B4-BE49-F238E27FC236}">
                <a16:creationId xmlns:a16="http://schemas.microsoft.com/office/drawing/2014/main" id="{5F4141B8-1FFD-D4A2-C625-A6EE10B05E4E}"/>
              </a:ext>
            </a:extLst>
          </p:cNvPr>
          <p:cNvSpPr/>
          <p:nvPr/>
        </p:nvSpPr>
        <p:spPr>
          <a:xfrm>
            <a:off x="4777167" y="2131958"/>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dirty="0"/>
          </a:p>
        </p:txBody>
      </p:sp>
      <p:sp>
        <p:nvSpPr>
          <p:cNvPr id="21" name="תיבת טקסט 20">
            <a:extLst>
              <a:ext uri="{FF2B5EF4-FFF2-40B4-BE49-F238E27FC236}">
                <a16:creationId xmlns:a16="http://schemas.microsoft.com/office/drawing/2014/main" id="{D2E82979-090A-8989-6250-CCC5E4302576}"/>
              </a:ext>
            </a:extLst>
          </p:cNvPr>
          <p:cNvSpPr txBox="1"/>
          <p:nvPr/>
        </p:nvSpPr>
        <p:spPr>
          <a:xfrm>
            <a:off x="4570917" y="1825465"/>
            <a:ext cx="804649" cy="369332"/>
          </a:xfrm>
          <a:prstGeom prst="rect">
            <a:avLst/>
          </a:prstGeom>
          <a:noFill/>
        </p:spPr>
        <p:txBody>
          <a:bodyPr wrap="square" rtlCol="1">
            <a:spAutoFit/>
          </a:bodyPr>
          <a:lstStyle/>
          <a:p>
            <a:r>
              <a:rPr lang="en-US" b="1" dirty="0"/>
              <a:t>Cake</a:t>
            </a:r>
            <a:endParaRPr lang="he-IL" b="1" dirty="0"/>
          </a:p>
        </p:txBody>
      </p:sp>
      <p:sp>
        <p:nvSpPr>
          <p:cNvPr id="23" name="אליפסה 22">
            <a:extLst>
              <a:ext uri="{FF2B5EF4-FFF2-40B4-BE49-F238E27FC236}">
                <a16:creationId xmlns:a16="http://schemas.microsoft.com/office/drawing/2014/main" id="{2A89398E-41B5-B8C6-EDAF-49749342AE61}"/>
              </a:ext>
            </a:extLst>
          </p:cNvPr>
          <p:cNvSpPr/>
          <p:nvPr/>
        </p:nvSpPr>
        <p:spPr>
          <a:xfrm>
            <a:off x="6219964" y="3076366"/>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24" name="תיבת טקסט 23">
            <a:extLst>
              <a:ext uri="{FF2B5EF4-FFF2-40B4-BE49-F238E27FC236}">
                <a16:creationId xmlns:a16="http://schemas.microsoft.com/office/drawing/2014/main" id="{F8E2F154-56E5-8F18-9AB5-C6B99A69A0F9}"/>
              </a:ext>
            </a:extLst>
          </p:cNvPr>
          <p:cNvSpPr txBox="1"/>
          <p:nvPr/>
        </p:nvSpPr>
        <p:spPr>
          <a:xfrm>
            <a:off x="6061804" y="2775282"/>
            <a:ext cx="804649" cy="369332"/>
          </a:xfrm>
          <a:prstGeom prst="rect">
            <a:avLst/>
          </a:prstGeom>
          <a:noFill/>
        </p:spPr>
        <p:txBody>
          <a:bodyPr wrap="square" rtlCol="1">
            <a:spAutoFit/>
          </a:bodyPr>
          <a:lstStyle/>
          <a:p>
            <a:pPr algn="ctr"/>
            <a:r>
              <a:rPr lang="en-US" b="1" dirty="0"/>
              <a:t>Cid</a:t>
            </a:r>
            <a:endParaRPr lang="he-IL" b="1" dirty="0"/>
          </a:p>
        </p:txBody>
      </p:sp>
      <p:sp>
        <p:nvSpPr>
          <p:cNvPr id="25" name="אליפסה 24">
            <a:extLst>
              <a:ext uri="{FF2B5EF4-FFF2-40B4-BE49-F238E27FC236}">
                <a16:creationId xmlns:a16="http://schemas.microsoft.com/office/drawing/2014/main" id="{5AD74BF5-246E-E803-9871-08565EBAE1F4}"/>
              </a:ext>
            </a:extLst>
          </p:cNvPr>
          <p:cNvSpPr/>
          <p:nvPr/>
        </p:nvSpPr>
        <p:spPr>
          <a:xfrm>
            <a:off x="1948710" y="3032002"/>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26" name="אליפסה 25">
            <a:extLst>
              <a:ext uri="{FF2B5EF4-FFF2-40B4-BE49-F238E27FC236}">
                <a16:creationId xmlns:a16="http://schemas.microsoft.com/office/drawing/2014/main" id="{F71BF304-08A9-A13A-891B-3F5F2DEE35C4}"/>
              </a:ext>
            </a:extLst>
          </p:cNvPr>
          <p:cNvSpPr/>
          <p:nvPr/>
        </p:nvSpPr>
        <p:spPr>
          <a:xfrm>
            <a:off x="2083452" y="3111102"/>
            <a:ext cx="137304" cy="146116"/>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28" name="תיבת טקסט 27">
            <a:extLst>
              <a:ext uri="{FF2B5EF4-FFF2-40B4-BE49-F238E27FC236}">
                <a16:creationId xmlns:a16="http://schemas.microsoft.com/office/drawing/2014/main" id="{C90565F9-C0E5-C9AB-BF6E-A1AA2E998CED}"/>
              </a:ext>
            </a:extLst>
          </p:cNvPr>
          <p:cNvSpPr txBox="1"/>
          <p:nvPr/>
        </p:nvSpPr>
        <p:spPr>
          <a:xfrm>
            <a:off x="1406706" y="2701314"/>
            <a:ext cx="804649" cy="369332"/>
          </a:xfrm>
          <a:prstGeom prst="rect">
            <a:avLst/>
          </a:prstGeom>
          <a:noFill/>
        </p:spPr>
        <p:txBody>
          <a:bodyPr wrap="square" rtlCol="1">
            <a:spAutoFit/>
          </a:bodyPr>
          <a:lstStyle/>
          <a:p>
            <a:r>
              <a:rPr lang="en-US" b="1" dirty="0"/>
              <a:t>City</a:t>
            </a:r>
            <a:endParaRPr lang="he-IL" b="1" dirty="0"/>
          </a:p>
        </p:txBody>
      </p:sp>
      <p:sp>
        <p:nvSpPr>
          <p:cNvPr id="29" name="תיבת טקסט 28">
            <a:extLst>
              <a:ext uri="{FF2B5EF4-FFF2-40B4-BE49-F238E27FC236}">
                <a16:creationId xmlns:a16="http://schemas.microsoft.com/office/drawing/2014/main" id="{223CD478-21D4-2577-6EB5-2E64899BAE1D}"/>
              </a:ext>
            </a:extLst>
          </p:cNvPr>
          <p:cNvSpPr txBox="1"/>
          <p:nvPr/>
        </p:nvSpPr>
        <p:spPr>
          <a:xfrm>
            <a:off x="3088567" y="3831185"/>
            <a:ext cx="804649" cy="369332"/>
          </a:xfrm>
          <a:prstGeom prst="rect">
            <a:avLst/>
          </a:prstGeom>
          <a:noFill/>
        </p:spPr>
        <p:txBody>
          <a:bodyPr wrap="square" rtlCol="1">
            <a:spAutoFit/>
          </a:bodyPr>
          <a:lstStyle/>
          <a:p>
            <a:pPr algn="ctr"/>
            <a:r>
              <a:rPr lang="en-US" b="1" dirty="0"/>
              <a:t>Cell</a:t>
            </a:r>
            <a:endParaRPr lang="he-IL" b="1" dirty="0"/>
          </a:p>
        </p:txBody>
      </p:sp>
      <p:sp>
        <p:nvSpPr>
          <p:cNvPr id="31" name="תיבת טקסט 30">
            <a:extLst>
              <a:ext uri="{FF2B5EF4-FFF2-40B4-BE49-F238E27FC236}">
                <a16:creationId xmlns:a16="http://schemas.microsoft.com/office/drawing/2014/main" id="{66119B7C-59C2-726D-7F69-AB5485E50B30}"/>
              </a:ext>
            </a:extLst>
          </p:cNvPr>
          <p:cNvSpPr txBox="1"/>
          <p:nvPr/>
        </p:nvSpPr>
        <p:spPr>
          <a:xfrm>
            <a:off x="4914471" y="4746531"/>
            <a:ext cx="2098415" cy="1564677"/>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accent6">
                    <a:lumMod val="75000"/>
                  </a:schemeClr>
                </a:solidFill>
              </a:rPr>
              <a:t>Traditional</a:t>
            </a:r>
            <a:r>
              <a:rPr lang="he-IL" sz="1600" dirty="0">
                <a:solidFill>
                  <a:schemeClr val="accent6">
                    <a:lumMod val="75000"/>
                  </a:schemeClr>
                </a:solidFill>
              </a:rPr>
              <a:t>: </a:t>
            </a:r>
            <a:r>
              <a:rPr lang="en-US" sz="1600" dirty="0">
                <a:solidFill>
                  <a:schemeClr val="accent6">
                    <a:lumMod val="75000"/>
                  </a:schemeClr>
                </a:solidFill>
              </a:rPr>
              <a:t>2</a:t>
            </a:r>
          </a:p>
          <a:p>
            <a:pPr marL="285750" indent="-285750">
              <a:buFont typeface="Arial" panose="020B0604020202020204" pitchFamily="34" charset="0"/>
              <a:buChar char="•"/>
            </a:pPr>
            <a:r>
              <a:rPr lang="en-US" sz="1600" dirty="0">
                <a:solidFill>
                  <a:srgbClr val="7030A0"/>
                </a:solidFill>
              </a:rPr>
              <a:t>Low End</a:t>
            </a:r>
            <a:r>
              <a:rPr lang="he-IL" sz="1600" dirty="0">
                <a:solidFill>
                  <a:srgbClr val="7030A0"/>
                </a:solidFill>
              </a:rPr>
              <a:t>: </a:t>
            </a:r>
            <a:r>
              <a:rPr lang="en-US" sz="1600" dirty="0">
                <a:solidFill>
                  <a:srgbClr val="7030A0"/>
                </a:solidFill>
              </a:rPr>
              <a:t>2</a:t>
            </a:r>
          </a:p>
          <a:p>
            <a:pPr marL="285750" indent="-285750">
              <a:buFont typeface="Arial" panose="020B0604020202020204" pitchFamily="34" charset="0"/>
              <a:buChar char="•"/>
            </a:pPr>
            <a:r>
              <a:rPr lang="en-US" sz="1600" dirty="0">
                <a:solidFill>
                  <a:srgbClr val="0070C0"/>
                </a:solidFill>
              </a:rPr>
              <a:t>High End</a:t>
            </a:r>
            <a:r>
              <a:rPr lang="he-IL" sz="1600" dirty="0">
                <a:solidFill>
                  <a:srgbClr val="0070C0"/>
                </a:solidFill>
              </a:rPr>
              <a:t>:1</a:t>
            </a:r>
            <a:endParaRPr lang="en-US" sz="1600" dirty="0">
              <a:solidFill>
                <a:srgbClr val="0070C0"/>
              </a:solidFill>
            </a:endParaRPr>
          </a:p>
          <a:p>
            <a:pPr marL="285750" indent="-285750">
              <a:buFont typeface="Arial" panose="020B0604020202020204" pitchFamily="34" charset="0"/>
              <a:buChar char="•"/>
            </a:pPr>
            <a:r>
              <a:rPr lang="en-US" sz="1600" dirty="0">
                <a:solidFill>
                  <a:schemeClr val="bg2">
                    <a:lumMod val="25000"/>
                  </a:schemeClr>
                </a:solidFill>
              </a:rPr>
              <a:t>1:Performance</a:t>
            </a:r>
          </a:p>
          <a:p>
            <a:pPr marL="285750" indent="-285750">
              <a:buFont typeface="Arial" panose="020B0604020202020204" pitchFamily="34" charset="0"/>
              <a:buChar char="•"/>
            </a:pPr>
            <a:r>
              <a:rPr lang="en-US" sz="1600" dirty="0">
                <a:solidFill>
                  <a:schemeClr val="accent2">
                    <a:lumMod val="75000"/>
                  </a:schemeClr>
                </a:solidFill>
              </a:rPr>
              <a:t>Size</a:t>
            </a:r>
            <a:r>
              <a:rPr lang="he-IL" sz="1600" dirty="0">
                <a:solidFill>
                  <a:schemeClr val="accent2">
                    <a:lumMod val="75000"/>
                  </a:schemeClr>
                </a:solidFill>
              </a:rPr>
              <a:t>:1</a:t>
            </a:r>
          </a:p>
          <a:p>
            <a:pPr marL="285750" indent="-285750">
              <a:buFont typeface="Arial" panose="020B0604020202020204" pitchFamily="34" charset="0"/>
              <a:buChar char="•"/>
            </a:pPr>
            <a:r>
              <a:rPr lang="en-US" sz="1600" dirty="0"/>
              <a:t>:New</a:t>
            </a:r>
            <a:r>
              <a:rPr lang="he-IL" sz="1600" dirty="0"/>
              <a:t>1</a:t>
            </a:r>
          </a:p>
        </p:txBody>
      </p:sp>
      <p:sp>
        <p:nvSpPr>
          <p:cNvPr id="32" name="תיבת טקסט 31">
            <a:extLst>
              <a:ext uri="{FF2B5EF4-FFF2-40B4-BE49-F238E27FC236}">
                <a16:creationId xmlns:a16="http://schemas.microsoft.com/office/drawing/2014/main" id="{02049161-B6F7-EE02-BEBE-B3BEA8502E4E}"/>
              </a:ext>
            </a:extLst>
          </p:cNvPr>
          <p:cNvSpPr txBox="1"/>
          <p:nvPr/>
        </p:nvSpPr>
        <p:spPr>
          <a:xfrm>
            <a:off x="9099934" y="4890133"/>
            <a:ext cx="2082646" cy="1354217"/>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accent6">
                    <a:lumMod val="75000"/>
                  </a:schemeClr>
                </a:solidFill>
              </a:rPr>
              <a:t>Traditional</a:t>
            </a:r>
            <a:r>
              <a:rPr lang="he-IL" sz="1600" dirty="0">
                <a:solidFill>
                  <a:schemeClr val="accent6">
                    <a:lumMod val="75000"/>
                  </a:schemeClr>
                </a:solidFill>
              </a:rPr>
              <a:t>: 2</a:t>
            </a:r>
            <a:endParaRPr lang="en-US" sz="1600" dirty="0">
              <a:solidFill>
                <a:schemeClr val="accent6">
                  <a:lumMod val="75000"/>
                </a:schemeClr>
              </a:solidFill>
            </a:endParaRPr>
          </a:p>
          <a:p>
            <a:pPr marL="285750" indent="-285750">
              <a:buFont typeface="Arial" panose="020B0604020202020204" pitchFamily="34" charset="0"/>
              <a:buChar char="•"/>
            </a:pPr>
            <a:r>
              <a:rPr lang="en-US" sz="1600" dirty="0">
                <a:solidFill>
                  <a:srgbClr val="7030A0"/>
                </a:solidFill>
              </a:rPr>
              <a:t>Low End</a:t>
            </a:r>
            <a:r>
              <a:rPr lang="he-IL" sz="1600" dirty="0">
                <a:solidFill>
                  <a:srgbClr val="7030A0"/>
                </a:solidFill>
              </a:rPr>
              <a:t>: </a:t>
            </a:r>
            <a:r>
              <a:rPr lang="en-US" sz="1600" dirty="0">
                <a:solidFill>
                  <a:srgbClr val="7030A0"/>
                </a:solidFill>
              </a:rPr>
              <a:t>2</a:t>
            </a:r>
          </a:p>
          <a:p>
            <a:pPr marL="285750" indent="-285750">
              <a:buFont typeface="Arial" panose="020B0604020202020204" pitchFamily="34" charset="0"/>
              <a:buChar char="•"/>
            </a:pPr>
            <a:r>
              <a:rPr lang="en-US" sz="1600" dirty="0">
                <a:solidFill>
                  <a:srgbClr val="0070C0"/>
                </a:solidFill>
              </a:rPr>
              <a:t>High End</a:t>
            </a:r>
            <a:r>
              <a:rPr lang="he-IL" sz="1600" dirty="0">
                <a:solidFill>
                  <a:srgbClr val="0070C0"/>
                </a:solidFill>
              </a:rPr>
              <a:t>:1</a:t>
            </a:r>
            <a:endParaRPr lang="en-US" sz="1600" dirty="0">
              <a:solidFill>
                <a:srgbClr val="0070C0"/>
              </a:solidFill>
            </a:endParaRPr>
          </a:p>
          <a:p>
            <a:pPr marL="285750" indent="-285750">
              <a:buFont typeface="Arial" panose="020B0604020202020204" pitchFamily="34" charset="0"/>
              <a:buChar char="•"/>
            </a:pPr>
            <a:r>
              <a:rPr lang="en-US" sz="1600" dirty="0">
                <a:solidFill>
                  <a:schemeClr val="bg2">
                    <a:lumMod val="25000"/>
                  </a:schemeClr>
                </a:solidFill>
              </a:rPr>
              <a:t>1:Performance</a:t>
            </a:r>
          </a:p>
          <a:p>
            <a:pPr marL="285750" indent="-285750">
              <a:buFont typeface="Arial" panose="020B0604020202020204" pitchFamily="34" charset="0"/>
              <a:buChar char="•"/>
            </a:pPr>
            <a:r>
              <a:rPr lang="en-US" sz="1600" dirty="0">
                <a:solidFill>
                  <a:schemeClr val="accent2">
                    <a:lumMod val="75000"/>
                  </a:schemeClr>
                </a:solidFill>
              </a:rPr>
              <a:t>Size</a:t>
            </a:r>
            <a:r>
              <a:rPr lang="he-IL" sz="1600" dirty="0">
                <a:solidFill>
                  <a:schemeClr val="accent2">
                    <a:lumMod val="75000"/>
                  </a:schemeClr>
                </a:solidFill>
              </a:rPr>
              <a:t>:1</a:t>
            </a:r>
          </a:p>
        </p:txBody>
      </p:sp>
      <p:sp>
        <p:nvSpPr>
          <p:cNvPr id="33" name="תיבת טקסט 32">
            <a:extLst>
              <a:ext uri="{FF2B5EF4-FFF2-40B4-BE49-F238E27FC236}">
                <a16:creationId xmlns:a16="http://schemas.microsoft.com/office/drawing/2014/main" id="{81D61113-EE8F-AA0D-A14F-DB1E7A9DC757}"/>
              </a:ext>
            </a:extLst>
          </p:cNvPr>
          <p:cNvSpPr txBox="1"/>
          <p:nvPr/>
        </p:nvSpPr>
        <p:spPr>
          <a:xfrm>
            <a:off x="874107" y="4911755"/>
            <a:ext cx="2082646" cy="1354217"/>
          </a:xfrm>
          <a:prstGeom prst="rect">
            <a:avLst/>
          </a:prstGeom>
          <a:noFill/>
        </p:spPr>
        <p:txBody>
          <a:bodyPr wrap="square" rtlCol="1">
            <a:spAutoFit/>
          </a:bodyPr>
          <a:lstStyle/>
          <a:p>
            <a:pPr marL="285750" indent="-285750">
              <a:buFont typeface="Arial" panose="020B0604020202020204" pitchFamily="34" charset="0"/>
              <a:buChar char="•"/>
            </a:pPr>
            <a:r>
              <a:rPr lang="en-US" sz="1600" dirty="0">
                <a:solidFill>
                  <a:schemeClr val="accent6">
                    <a:lumMod val="75000"/>
                  </a:schemeClr>
                </a:solidFill>
              </a:rPr>
              <a:t>Traditional</a:t>
            </a:r>
            <a:r>
              <a:rPr lang="he-IL" sz="1600" dirty="0">
                <a:solidFill>
                  <a:schemeClr val="accent6">
                    <a:lumMod val="75000"/>
                  </a:schemeClr>
                </a:solidFill>
              </a:rPr>
              <a:t>: </a:t>
            </a:r>
            <a:r>
              <a:rPr lang="en-US" sz="1600" dirty="0">
                <a:solidFill>
                  <a:schemeClr val="accent6">
                    <a:lumMod val="75000"/>
                  </a:schemeClr>
                </a:solidFill>
              </a:rPr>
              <a:t>2</a:t>
            </a:r>
          </a:p>
          <a:p>
            <a:pPr marL="285750" indent="-285750">
              <a:buFont typeface="Arial" panose="020B0604020202020204" pitchFamily="34" charset="0"/>
              <a:buChar char="•"/>
            </a:pPr>
            <a:r>
              <a:rPr lang="en-US" sz="1600" dirty="0">
                <a:solidFill>
                  <a:srgbClr val="7030A0"/>
                </a:solidFill>
              </a:rPr>
              <a:t>Low End</a:t>
            </a:r>
            <a:r>
              <a:rPr lang="he-IL" sz="1600" dirty="0">
                <a:solidFill>
                  <a:srgbClr val="7030A0"/>
                </a:solidFill>
              </a:rPr>
              <a:t>: </a:t>
            </a:r>
            <a:r>
              <a:rPr lang="en-US" sz="1600" dirty="0">
                <a:solidFill>
                  <a:srgbClr val="7030A0"/>
                </a:solidFill>
              </a:rPr>
              <a:t>2</a:t>
            </a:r>
          </a:p>
          <a:p>
            <a:pPr marL="285750" indent="-285750">
              <a:buFont typeface="Arial" panose="020B0604020202020204" pitchFamily="34" charset="0"/>
              <a:buChar char="•"/>
            </a:pPr>
            <a:r>
              <a:rPr lang="en-US" sz="1600" dirty="0">
                <a:solidFill>
                  <a:srgbClr val="0070C0"/>
                </a:solidFill>
              </a:rPr>
              <a:t>High End</a:t>
            </a:r>
            <a:r>
              <a:rPr lang="he-IL" sz="1600" dirty="0">
                <a:solidFill>
                  <a:srgbClr val="0070C0"/>
                </a:solidFill>
              </a:rPr>
              <a:t>:2</a:t>
            </a:r>
            <a:endParaRPr lang="en-US" sz="1600" dirty="0">
              <a:solidFill>
                <a:srgbClr val="0070C0"/>
              </a:solidFill>
            </a:endParaRPr>
          </a:p>
          <a:p>
            <a:pPr marL="285750" indent="-285750">
              <a:buFont typeface="Arial" panose="020B0604020202020204" pitchFamily="34" charset="0"/>
              <a:buChar char="•"/>
            </a:pPr>
            <a:r>
              <a:rPr lang="en-US" sz="1600" dirty="0">
                <a:solidFill>
                  <a:schemeClr val="bg2">
                    <a:lumMod val="25000"/>
                  </a:schemeClr>
                </a:solidFill>
              </a:rPr>
              <a:t>1:Performance</a:t>
            </a:r>
          </a:p>
          <a:p>
            <a:pPr marL="285750" indent="-285750">
              <a:buFont typeface="Arial" panose="020B0604020202020204" pitchFamily="34" charset="0"/>
              <a:buChar char="•"/>
            </a:pPr>
            <a:r>
              <a:rPr lang="en-US" sz="1600" dirty="0">
                <a:solidFill>
                  <a:schemeClr val="accent2">
                    <a:lumMod val="75000"/>
                  </a:schemeClr>
                </a:solidFill>
              </a:rPr>
              <a:t>Size</a:t>
            </a:r>
            <a:r>
              <a:rPr lang="he-IL" sz="1600" dirty="0">
                <a:solidFill>
                  <a:schemeClr val="accent2">
                    <a:lumMod val="75000"/>
                  </a:schemeClr>
                </a:solidFill>
              </a:rPr>
              <a:t>:1</a:t>
            </a:r>
          </a:p>
        </p:txBody>
      </p:sp>
    </p:spTree>
    <p:extLst>
      <p:ext uri="{BB962C8B-B14F-4D97-AF65-F5344CB8AC3E}">
        <p14:creationId xmlns:p14="http://schemas.microsoft.com/office/powerpoint/2010/main" val="3892012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תמונה 23">
            <a:extLst>
              <a:ext uri="{FF2B5EF4-FFF2-40B4-BE49-F238E27FC236}">
                <a16:creationId xmlns:a16="http://schemas.microsoft.com/office/drawing/2014/main" id="{200D63FE-D740-2F65-671B-7F19262DAF11}"/>
              </a:ext>
            </a:extLst>
          </p:cNvPr>
          <p:cNvPicPr>
            <a:picLocks noChangeAspect="1"/>
          </p:cNvPicPr>
          <p:nvPr/>
        </p:nvPicPr>
        <p:blipFill>
          <a:blip r:embed="rId3"/>
          <a:stretch>
            <a:fillRect/>
          </a:stretch>
        </p:blipFill>
        <p:spPr>
          <a:xfrm>
            <a:off x="35018" y="4950709"/>
            <a:ext cx="12192000" cy="1185746"/>
          </a:xfrm>
          <a:prstGeom prst="rect">
            <a:avLst/>
          </a:prstGeom>
        </p:spPr>
      </p:pic>
      <p:pic>
        <p:nvPicPr>
          <p:cNvPr id="21" name="תמונה 20">
            <a:extLst>
              <a:ext uri="{FF2B5EF4-FFF2-40B4-BE49-F238E27FC236}">
                <a16:creationId xmlns:a16="http://schemas.microsoft.com/office/drawing/2014/main" id="{D4B20E0D-3306-6A46-1693-C28B36B10D0C}"/>
              </a:ext>
            </a:extLst>
          </p:cNvPr>
          <p:cNvPicPr>
            <a:picLocks noChangeAspect="1"/>
          </p:cNvPicPr>
          <p:nvPr/>
        </p:nvPicPr>
        <p:blipFill>
          <a:blip r:embed="rId4"/>
          <a:stretch>
            <a:fillRect/>
          </a:stretch>
        </p:blipFill>
        <p:spPr>
          <a:xfrm>
            <a:off x="35018" y="1158448"/>
            <a:ext cx="12192000" cy="3792261"/>
          </a:xfrm>
          <a:prstGeom prst="rect">
            <a:avLst/>
          </a:prstGeom>
        </p:spPr>
      </p:pic>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8</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7" name="מלבן 26">
            <a:extLst>
              <a:ext uri="{FF2B5EF4-FFF2-40B4-BE49-F238E27FC236}">
                <a16:creationId xmlns:a16="http://schemas.microsoft.com/office/drawing/2014/main" id="{DD977B84-A478-F300-750E-233CA776845D}"/>
              </a:ext>
            </a:extLst>
          </p:cNvPr>
          <p:cNvSpPr/>
          <p:nvPr/>
        </p:nvSpPr>
        <p:spPr>
          <a:xfrm>
            <a:off x="2815712" y="-31141"/>
            <a:ext cx="6733088" cy="1200329"/>
          </a:xfrm>
          <a:prstGeom prst="rect">
            <a:avLst/>
          </a:prstGeom>
          <a:noFill/>
        </p:spPr>
        <p:txBody>
          <a:bodyPr wrap="square" lIns="91440" tIns="45720" rIns="91440" bIns="45720">
            <a:spAutoFit/>
          </a:bodyPr>
          <a:lstStyle/>
          <a:p>
            <a:pPr algn="ctr"/>
            <a:r>
              <a:rPr lang="he-IL" sz="72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ממצאים - מוצרים</a:t>
            </a:r>
          </a:p>
        </p:txBody>
      </p:sp>
      <p:sp>
        <p:nvSpPr>
          <p:cNvPr id="2" name="מלבן 1">
            <a:extLst>
              <a:ext uri="{FF2B5EF4-FFF2-40B4-BE49-F238E27FC236}">
                <a16:creationId xmlns:a16="http://schemas.microsoft.com/office/drawing/2014/main" id="{1EB926C5-1A97-E7A4-1F18-5F8DC95BB38D}"/>
              </a:ext>
            </a:extLst>
          </p:cNvPr>
          <p:cNvSpPr/>
          <p:nvPr/>
        </p:nvSpPr>
        <p:spPr>
          <a:xfrm>
            <a:off x="6096000" y="1499191"/>
            <a:ext cx="645043" cy="4637264"/>
          </a:xfrm>
          <a:prstGeom prst="rect">
            <a:avLst/>
          </a:prstGeom>
          <a:noFill/>
          <a:ln>
            <a:solidFill>
              <a:srgbClr val="00206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6702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C156A43D-F191-E674-221C-2642321A2FE7}"/>
              </a:ext>
            </a:extLst>
          </p:cNvPr>
          <p:cNvSpPr/>
          <p:nvPr/>
        </p:nvSpPr>
        <p:spPr>
          <a:xfrm>
            <a:off x="0" y="6184490"/>
            <a:ext cx="12192000" cy="6735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1" anchor="ctr"/>
          <a:lstStyle/>
          <a:p>
            <a:pPr algn="ctr"/>
            <a:endParaRPr lang="he-IL" dirty="0"/>
          </a:p>
        </p:txBody>
      </p:sp>
      <p:sp>
        <p:nvSpPr>
          <p:cNvPr id="5" name="משולש ישר-זווית 4">
            <a:extLst>
              <a:ext uri="{FF2B5EF4-FFF2-40B4-BE49-F238E27FC236}">
                <a16:creationId xmlns:a16="http://schemas.microsoft.com/office/drawing/2014/main" id="{DBB4307E-B4D8-7955-31E9-3302C03FD94C}"/>
              </a:ext>
            </a:extLst>
          </p:cNvPr>
          <p:cNvSpPr/>
          <p:nvPr/>
        </p:nvSpPr>
        <p:spPr>
          <a:xfrm>
            <a:off x="0" y="6184490"/>
            <a:ext cx="845574" cy="673510"/>
          </a:xfrm>
          <a:prstGeom prst="rtTriangle">
            <a:avLst/>
          </a:prstGeom>
        </p:spPr>
        <p:style>
          <a:lnRef idx="2">
            <a:schemeClr val="accent3">
              <a:shade val="15000"/>
            </a:schemeClr>
          </a:lnRef>
          <a:fillRef idx="1">
            <a:schemeClr val="accent3"/>
          </a:fillRef>
          <a:effectRef idx="0">
            <a:schemeClr val="accent3"/>
          </a:effectRef>
          <a:fontRef idx="minor">
            <a:schemeClr val="lt1"/>
          </a:fontRef>
        </p:style>
        <p:txBody>
          <a:bodyPr rtlCol="1" anchor="ctr"/>
          <a:lstStyle/>
          <a:p>
            <a:pPr algn="ctr"/>
            <a:endParaRPr lang="he-IL" dirty="0"/>
          </a:p>
        </p:txBody>
      </p:sp>
      <p:sp>
        <p:nvSpPr>
          <p:cNvPr id="7" name="מציין מיקום של כותרת תחתונה 6">
            <a:extLst>
              <a:ext uri="{FF2B5EF4-FFF2-40B4-BE49-F238E27FC236}">
                <a16:creationId xmlns:a16="http://schemas.microsoft.com/office/drawing/2014/main" id="{214A0983-9352-1D98-ED61-19A9BB9D0875}"/>
              </a:ext>
            </a:extLst>
          </p:cNvPr>
          <p:cNvSpPr>
            <a:spLocks noGrp="1"/>
          </p:cNvSpPr>
          <p:nvPr>
            <p:ph type="ftr" sz="quarter" idx="11"/>
          </p:nvPr>
        </p:nvSpPr>
        <p:spPr>
          <a:xfrm>
            <a:off x="3375557" y="6335990"/>
            <a:ext cx="4114800" cy="365125"/>
          </a:xfrm>
        </p:spPr>
        <p:txBody>
          <a:bodyPr/>
          <a:lstStyle/>
          <a:p>
            <a:r>
              <a:rPr lang="he-IL" dirty="0">
                <a:solidFill>
                  <a:schemeClr val="bg1"/>
                </a:solidFill>
              </a:rPr>
              <a:t>01.09.2024</a:t>
            </a:r>
          </a:p>
        </p:txBody>
      </p:sp>
      <p:sp>
        <p:nvSpPr>
          <p:cNvPr id="8" name="מציין מיקום של מספר שקופית 7">
            <a:extLst>
              <a:ext uri="{FF2B5EF4-FFF2-40B4-BE49-F238E27FC236}">
                <a16:creationId xmlns:a16="http://schemas.microsoft.com/office/drawing/2014/main" id="{897C6891-00C9-2DF0-410D-07260F3AAFFD}"/>
              </a:ext>
            </a:extLst>
          </p:cNvPr>
          <p:cNvSpPr>
            <a:spLocks noGrp="1"/>
          </p:cNvSpPr>
          <p:nvPr>
            <p:ph type="sldNum" sz="quarter" idx="12"/>
          </p:nvPr>
        </p:nvSpPr>
        <p:spPr>
          <a:xfrm>
            <a:off x="72512" y="6452419"/>
            <a:ext cx="2743200" cy="365125"/>
          </a:xfrm>
        </p:spPr>
        <p:txBody>
          <a:bodyPr/>
          <a:lstStyle/>
          <a:p>
            <a:fld id="{8B4CEA8B-05BB-49EF-A9D8-62FE5ED6402D}" type="slidenum">
              <a:rPr lang="he-IL" sz="1600" b="1" smtClean="0">
                <a:solidFill>
                  <a:schemeClr val="bg1"/>
                </a:solidFill>
              </a:rPr>
              <a:t>9</a:t>
            </a:fld>
            <a:endParaRPr lang="he-IL" sz="1600" b="1" dirty="0">
              <a:solidFill>
                <a:schemeClr val="bg1"/>
              </a:solidFill>
            </a:endParaRPr>
          </a:p>
        </p:txBody>
      </p:sp>
      <p:sp>
        <p:nvSpPr>
          <p:cNvPr id="9" name="מציין מיקום של כותרת תחתונה 6">
            <a:extLst>
              <a:ext uri="{FF2B5EF4-FFF2-40B4-BE49-F238E27FC236}">
                <a16:creationId xmlns:a16="http://schemas.microsoft.com/office/drawing/2014/main" id="{51D1CAA8-5664-98FB-EC57-C19E9584DF28}"/>
              </a:ext>
            </a:extLst>
          </p:cNvPr>
          <p:cNvSpPr txBox="1">
            <a:spLocks/>
          </p:cNvSpPr>
          <p:nvPr/>
        </p:nvSpPr>
        <p:spPr>
          <a:xfrm>
            <a:off x="5948824" y="6315631"/>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he-IL" dirty="0">
                <a:solidFill>
                  <a:schemeClr val="bg1"/>
                </a:solidFill>
              </a:rPr>
              <a:t>משחק עסקים</a:t>
            </a:r>
          </a:p>
        </p:txBody>
      </p:sp>
      <p:sp>
        <p:nvSpPr>
          <p:cNvPr id="10" name="מציין מיקום של כותרת תחתונה 6">
            <a:extLst>
              <a:ext uri="{FF2B5EF4-FFF2-40B4-BE49-F238E27FC236}">
                <a16:creationId xmlns:a16="http://schemas.microsoft.com/office/drawing/2014/main" id="{0B0B01C5-DDB2-35F7-0D6B-539D1E1F99D3}"/>
              </a:ext>
            </a:extLst>
          </p:cNvPr>
          <p:cNvSpPr txBox="1">
            <a:spLocks/>
          </p:cNvSpPr>
          <p:nvPr/>
        </p:nvSpPr>
        <p:spPr>
          <a:xfrm>
            <a:off x="632357" y="6356349"/>
            <a:ext cx="4114800" cy="365125"/>
          </a:xfrm>
          <a:prstGeom prst="rect">
            <a:avLst/>
          </a:prstGeom>
        </p:spPr>
        <p:txBody>
          <a:bodyPr vert="horz" lIns="91440" tIns="45720" rIns="91440" bIns="45720" rtlCol="1" anchor="ctr"/>
          <a:lstStyle>
            <a:defPPr>
              <a:defRPr lang="he-IL"/>
            </a:defPPr>
            <a:lvl1pPr marL="0" algn="ctr" defTabSz="914400" rtl="1" eaLnBrk="1" latinLnBrk="0" hangingPunct="1">
              <a:defRPr sz="1200" kern="1200">
                <a:solidFill>
                  <a:schemeClr val="tx1">
                    <a:tint val="82000"/>
                  </a:schemeClr>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r>
              <a:rPr lang="en-US" dirty="0">
                <a:solidFill>
                  <a:schemeClr val="bg1"/>
                </a:solidFill>
              </a:rPr>
              <a:t>CHESTER</a:t>
            </a:r>
            <a:endParaRPr lang="he-IL" dirty="0">
              <a:solidFill>
                <a:schemeClr val="bg1"/>
              </a:solidFill>
            </a:endParaRPr>
          </a:p>
        </p:txBody>
      </p:sp>
      <p:pic>
        <p:nvPicPr>
          <p:cNvPr id="11" name="Picture 13" descr="Capsim_logo_RGB.eps">
            <a:extLst>
              <a:ext uri="{FF2B5EF4-FFF2-40B4-BE49-F238E27FC236}">
                <a16:creationId xmlns:a16="http://schemas.microsoft.com/office/drawing/2014/main" id="{C8F49859-3CD4-7F2F-15DD-BBDF32BD20C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512" y="317886"/>
            <a:ext cx="2267566" cy="789114"/>
          </a:xfrm>
          <a:prstGeom prst="rect">
            <a:avLst/>
          </a:prstGeom>
        </p:spPr>
      </p:pic>
      <p:pic>
        <p:nvPicPr>
          <p:cNvPr id="15" name="תמונה 14" descr="תמונה שמכילה גרפיקה, גופן, לוגו, עיגול&#10;&#10;התיאור נוצר באופן אוטומטי">
            <a:extLst>
              <a:ext uri="{FF2B5EF4-FFF2-40B4-BE49-F238E27FC236}">
                <a16:creationId xmlns:a16="http://schemas.microsoft.com/office/drawing/2014/main" id="{C8817B3B-C135-15B4-D596-FC061DA74B21}"/>
              </a:ext>
            </a:extLst>
          </p:cNvPr>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l="15347" t="18849" r="17506" b="18744"/>
          <a:stretch/>
        </p:blipFill>
        <p:spPr>
          <a:xfrm>
            <a:off x="10210800" y="67016"/>
            <a:ext cx="1839246" cy="1182663"/>
          </a:xfrm>
          <a:prstGeom prst="rect">
            <a:avLst/>
          </a:prstGeom>
        </p:spPr>
      </p:pic>
      <p:pic>
        <p:nvPicPr>
          <p:cNvPr id="17" name="תמונה 16">
            <a:extLst>
              <a:ext uri="{FF2B5EF4-FFF2-40B4-BE49-F238E27FC236}">
                <a16:creationId xmlns:a16="http://schemas.microsoft.com/office/drawing/2014/main" id="{1B224356-4DFE-B68F-D4BA-32B9488CCC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08344" y="6235938"/>
            <a:ext cx="1638935" cy="524510"/>
          </a:xfrm>
          <a:prstGeom prst="rect">
            <a:avLst/>
          </a:prstGeom>
          <a:noFill/>
        </p:spPr>
      </p:pic>
      <p:pic>
        <p:nvPicPr>
          <p:cNvPr id="22" name="תמונה 21" descr="תמונה שמכילה גופן, גרפיקה, לוגו, עיצוב גרפי&#10;&#10;התיאור נוצר באופן אוטומטי">
            <a:extLst>
              <a:ext uri="{FF2B5EF4-FFF2-40B4-BE49-F238E27FC236}">
                <a16:creationId xmlns:a16="http://schemas.microsoft.com/office/drawing/2014/main" id="{AA484A61-5330-00B5-2222-6E9BB221EB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866" y="52334"/>
            <a:ext cx="1951006" cy="516690"/>
          </a:xfrm>
          <a:prstGeom prst="rect">
            <a:avLst/>
          </a:prstGeom>
        </p:spPr>
      </p:pic>
      <p:sp>
        <p:nvSpPr>
          <p:cNvPr id="27" name="מלבן 26">
            <a:extLst>
              <a:ext uri="{FF2B5EF4-FFF2-40B4-BE49-F238E27FC236}">
                <a16:creationId xmlns:a16="http://schemas.microsoft.com/office/drawing/2014/main" id="{DD977B84-A478-F300-750E-233CA776845D}"/>
              </a:ext>
            </a:extLst>
          </p:cNvPr>
          <p:cNvSpPr/>
          <p:nvPr/>
        </p:nvSpPr>
        <p:spPr>
          <a:xfrm>
            <a:off x="2815712" y="-31141"/>
            <a:ext cx="6733088" cy="1107996"/>
          </a:xfrm>
          <a:prstGeom prst="rect">
            <a:avLst/>
          </a:prstGeom>
          <a:noFill/>
        </p:spPr>
        <p:txBody>
          <a:bodyPr wrap="square" lIns="91440" tIns="45720" rIns="91440" bIns="45720">
            <a:spAutoFit/>
          </a:bodyPr>
          <a:lstStyle/>
          <a:p>
            <a:pPr algn="ctr"/>
            <a:r>
              <a:rPr lang="he-IL" sz="66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ממצאים - סגמנטים</a:t>
            </a:r>
          </a:p>
        </p:txBody>
      </p:sp>
      <p:pic>
        <p:nvPicPr>
          <p:cNvPr id="16" name="תמונה 15">
            <a:extLst>
              <a:ext uri="{FF2B5EF4-FFF2-40B4-BE49-F238E27FC236}">
                <a16:creationId xmlns:a16="http://schemas.microsoft.com/office/drawing/2014/main" id="{529B8A4C-801B-0985-277A-0F692CE8E41F}"/>
              </a:ext>
            </a:extLst>
          </p:cNvPr>
          <p:cNvPicPr>
            <a:picLocks noChangeAspect="1"/>
          </p:cNvPicPr>
          <p:nvPr/>
        </p:nvPicPr>
        <p:blipFill>
          <a:blip r:embed="rId7"/>
          <a:stretch>
            <a:fillRect/>
          </a:stretch>
        </p:blipFill>
        <p:spPr>
          <a:xfrm>
            <a:off x="-7088" y="1172925"/>
            <a:ext cx="12192000" cy="4799315"/>
          </a:xfrm>
          <a:prstGeom prst="rect">
            <a:avLst/>
          </a:prstGeom>
        </p:spPr>
      </p:pic>
      <p:sp>
        <p:nvSpPr>
          <p:cNvPr id="18" name="מלבן 17">
            <a:extLst>
              <a:ext uri="{FF2B5EF4-FFF2-40B4-BE49-F238E27FC236}">
                <a16:creationId xmlns:a16="http://schemas.microsoft.com/office/drawing/2014/main" id="{D4287E36-EB5A-44FA-0FEC-FFD8C0D42FA7}"/>
              </a:ext>
            </a:extLst>
          </p:cNvPr>
          <p:cNvSpPr/>
          <p:nvPr/>
        </p:nvSpPr>
        <p:spPr>
          <a:xfrm>
            <a:off x="10983433" y="1172925"/>
            <a:ext cx="868153" cy="4630008"/>
          </a:xfrm>
          <a:prstGeom prst="rect">
            <a:avLst/>
          </a:prstGeom>
          <a:noFill/>
          <a:ln>
            <a:solidFill>
              <a:srgbClr val="002060"/>
            </a:solidFill>
          </a:ln>
        </p:spPr>
        <p:style>
          <a:lnRef idx="2">
            <a:schemeClr val="accent1"/>
          </a:lnRef>
          <a:fillRef idx="1">
            <a:schemeClr val="lt1"/>
          </a:fillRef>
          <a:effectRef idx="0">
            <a:schemeClr val="accent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1568895529"/>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1865</TotalTime>
  <Words>769</Words>
  <Application>Microsoft Office PowerPoint</Application>
  <PresentationFormat>מסך רחב</PresentationFormat>
  <Paragraphs>245</Paragraphs>
  <Slides>14</Slides>
  <Notes>13</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14</vt:i4>
      </vt:variant>
    </vt:vector>
  </HeadingPairs>
  <TitlesOfParts>
    <vt:vector size="18" baseType="lpstr">
      <vt:lpstr>Aptos</vt:lpstr>
      <vt:lpstr>Aptos Display</vt:lpstr>
      <vt:lpstr>Arial</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niv kotek</dc:creator>
  <cp:lastModifiedBy>niv kotek</cp:lastModifiedBy>
  <cp:revision>23</cp:revision>
  <dcterms:created xsi:type="dcterms:W3CDTF">2024-09-25T02:25:49Z</dcterms:created>
  <dcterms:modified xsi:type="dcterms:W3CDTF">2024-10-03T13:57:07Z</dcterms:modified>
</cp:coreProperties>
</file>